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4447" r:id="rId1"/>
  </p:sldMasterIdLst>
  <p:notesMasterIdLst>
    <p:notesMasterId r:id="rId35"/>
  </p:notesMasterIdLst>
  <p:handoutMasterIdLst>
    <p:handoutMasterId r:id="rId36"/>
  </p:handoutMasterIdLst>
  <p:sldIdLst>
    <p:sldId id="2202" r:id="rId2"/>
    <p:sldId id="2204" r:id="rId3"/>
    <p:sldId id="2154" r:id="rId4"/>
    <p:sldId id="2205" r:id="rId5"/>
    <p:sldId id="2170" r:id="rId6"/>
    <p:sldId id="2206" r:id="rId7"/>
    <p:sldId id="2208" r:id="rId8"/>
    <p:sldId id="2209" r:id="rId9"/>
    <p:sldId id="2210" r:id="rId10"/>
    <p:sldId id="2211" r:id="rId11"/>
    <p:sldId id="2212" r:id="rId12"/>
    <p:sldId id="2213" r:id="rId13"/>
    <p:sldId id="2214" r:id="rId14"/>
    <p:sldId id="2215" r:id="rId15"/>
    <p:sldId id="2216" r:id="rId16"/>
    <p:sldId id="2229" r:id="rId17"/>
    <p:sldId id="2230" r:id="rId18"/>
    <p:sldId id="2228" r:id="rId19"/>
    <p:sldId id="2227" r:id="rId20"/>
    <p:sldId id="2217" r:id="rId21"/>
    <p:sldId id="2224" r:id="rId22"/>
    <p:sldId id="335" r:id="rId23"/>
    <p:sldId id="361" r:id="rId24"/>
    <p:sldId id="362" r:id="rId25"/>
    <p:sldId id="340" r:id="rId26"/>
    <p:sldId id="2218" r:id="rId27"/>
    <p:sldId id="2219" r:id="rId28"/>
    <p:sldId id="2226" r:id="rId29"/>
    <p:sldId id="2225" r:id="rId30"/>
    <p:sldId id="2220" r:id="rId31"/>
    <p:sldId id="2221" r:id="rId32"/>
    <p:sldId id="2222" r:id="rId33"/>
    <p:sldId id="2203" r:id="rId34"/>
  </p:sldIdLst>
  <p:sldSz cx="9144000" cy="5143500" type="screen16x9"/>
  <p:notesSz cx="9601200" cy="15087600"/>
  <p:embeddedFontLst>
    <p:embeddedFont>
      <p:font typeface="Avenir 45 Book"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Proxima Nova Light" panose="02000506030000020004" pitchFamily="2" charset="0"/>
      <p:regular r:id="rId45"/>
      <p:italic r:id="rId46"/>
    </p:embeddedFont>
    <p:embeddedFont>
      <p:font typeface="Proxima Nova Lt" panose="02000506030000020004" pitchFamily="2" charset="0"/>
      <p:regular r:id="rId47"/>
      <p:bold r:id="rId48"/>
      <p:italic r:id="rId49"/>
      <p:boldItalic r:id="rId50"/>
    </p:embeddedFont>
    <p:embeddedFont>
      <p:font typeface="Proxima Nova Rg" panose="02000506030000020004" pitchFamily="2" charset="0"/>
      <p:regular r:id="rId51"/>
      <p:bold r:id="rId52"/>
      <p:italic r:id="rId53"/>
      <p:boldItalic r:id="rId54"/>
    </p:embeddedFont>
    <p:embeddedFont>
      <p:font typeface="Proxima Nova Semibold" panose="02000506030000020004" pitchFamily="2" charset="0"/>
      <p:regular r:id="rId55"/>
      <p:bold r:id="rId56"/>
      <p:italic r:id="rId57"/>
      <p:boldItalic r:id="rId58"/>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475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D7A"/>
    <a:srgbClr val="154F85"/>
    <a:srgbClr val="7C858C"/>
    <a:srgbClr val="FBB910"/>
    <a:srgbClr val="EAE9E7"/>
    <a:srgbClr val="B8DDE1"/>
    <a:srgbClr val="CE1331"/>
    <a:srgbClr val="BD1724"/>
    <a:srgbClr val="D1A519"/>
    <a:srgbClr val="19191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2D93FB-A0F8-4324-9B92-ECF1C182CE64}" v="6" dt="2022-10-12T19:56:45.288"/>
    <p1510:client id="{AA17A1F2-DE5C-654A-941E-D1F53EB71D3A}" v="24" dt="2022-10-12T19:49:36.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1" autoAdjust="0"/>
    <p:restoredTop sz="92857" autoAdjust="0"/>
  </p:normalViewPr>
  <p:slideViewPr>
    <p:cSldViewPr>
      <p:cViewPr varScale="1">
        <p:scale>
          <a:sx n="82" d="100"/>
          <a:sy n="82" d="100"/>
        </p:scale>
        <p:origin x="840"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0"/>
    </p:cViewPr>
  </p:sorterViewPr>
  <p:notesViewPr>
    <p:cSldViewPr>
      <p:cViewPr varScale="1">
        <p:scale>
          <a:sx n="60" d="100"/>
          <a:sy n="60" d="100"/>
        </p:scale>
        <p:origin x="3438" y="114"/>
      </p:cViewPr>
      <p:guideLst>
        <p:guide orient="horz" pos="475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sey Griffith" userId="991ebf7f-5f34-4cfb-bae3-452659c7fb41" providerId="ADAL" clId="{AA17A1F2-DE5C-654A-941E-D1F53EB71D3A}"/>
    <pc:docChg chg="custSel modSld modMainMaster">
      <pc:chgData name="Kelsey Griffith" userId="991ebf7f-5f34-4cfb-bae3-452659c7fb41" providerId="ADAL" clId="{AA17A1F2-DE5C-654A-941E-D1F53EB71D3A}" dt="2022-10-12T19:49:59.819" v="35" actId="478"/>
      <pc:docMkLst>
        <pc:docMk/>
      </pc:docMkLst>
      <pc:sldChg chg="delSp mod">
        <pc:chgData name="Kelsey Griffith" userId="991ebf7f-5f34-4cfb-bae3-452659c7fb41" providerId="ADAL" clId="{AA17A1F2-DE5C-654A-941E-D1F53EB71D3A}" dt="2022-10-12T19:49:59.819" v="35" actId="478"/>
        <pc:sldMkLst>
          <pc:docMk/>
          <pc:sldMk cId="3273191648" sldId="2203"/>
        </pc:sldMkLst>
        <pc:picChg chg="del">
          <ac:chgData name="Kelsey Griffith" userId="991ebf7f-5f34-4cfb-bae3-452659c7fb41" providerId="ADAL" clId="{AA17A1F2-DE5C-654A-941E-D1F53EB71D3A}" dt="2022-10-12T19:49:59.819" v="35" actId="478"/>
          <ac:picMkLst>
            <pc:docMk/>
            <pc:sldMk cId="3273191648" sldId="2203"/>
            <ac:picMk id="8" creationId="{E12AD989-63C7-4ACC-BFE3-FB867D5956C9}"/>
          </ac:picMkLst>
        </pc:picChg>
      </pc:sldChg>
      <pc:sldMasterChg chg="addSldLayout modSldLayout">
        <pc:chgData name="Kelsey Griffith" userId="991ebf7f-5f34-4cfb-bae3-452659c7fb41" providerId="ADAL" clId="{AA17A1F2-DE5C-654A-941E-D1F53EB71D3A}" dt="2022-10-12T19:49:36.215" v="34"/>
        <pc:sldMasterMkLst>
          <pc:docMk/>
          <pc:sldMasterMk cId="1128143781" sldId="2147484447"/>
        </pc:sldMasterMkLst>
        <pc:sldLayoutChg chg="addSp delSp modSp mod setBg">
          <pc:chgData name="Kelsey Griffith" userId="991ebf7f-5f34-4cfb-bae3-452659c7fb41" providerId="ADAL" clId="{AA17A1F2-DE5C-654A-941E-D1F53EB71D3A}" dt="2022-10-12T19:46:02.083" v="8"/>
          <pc:sldLayoutMkLst>
            <pc:docMk/>
            <pc:sldMasterMk cId="1128143781" sldId="2147484447"/>
            <pc:sldLayoutMk cId="0" sldId="2147484470"/>
          </pc:sldLayoutMkLst>
          <pc:picChg chg="add del mod">
            <ac:chgData name="Kelsey Griffith" userId="991ebf7f-5f34-4cfb-bae3-452659c7fb41" providerId="ADAL" clId="{AA17A1F2-DE5C-654A-941E-D1F53EB71D3A}" dt="2022-10-12T19:45:51.315" v="5" actId="478"/>
            <ac:picMkLst>
              <pc:docMk/>
              <pc:sldMasterMk cId="1128143781" sldId="2147484447"/>
              <pc:sldLayoutMk cId="0" sldId="2147484470"/>
              <ac:picMk id="3" creationId="{214484C3-4F0C-E48D-58FB-26FA47B81F69}"/>
            </ac:picMkLst>
          </pc:picChg>
          <pc:picChg chg="del">
            <ac:chgData name="Kelsey Griffith" userId="991ebf7f-5f34-4cfb-bae3-452659c7fb41" providerId="ADAL" clId="{AA17A1F2-DE5C-654A-941E-D1F53EB71D3A}" dt="2022-10-12T19:45:31.726" v="0" actId="478"/>
            <ac:picMkLst>
              <pc:docMk/>
              <pc:sldMasterMk cId="1128143781" sldId="2147484447"/>
              <pc:sldLayoutMk cId="0" sldId="2147484470"/>
              <ac:picMk id="4" creationId="{09065D35-380D-CF81-82A8-B431E61D4287}"/>
            </ac:picMkLst>
          </pc:picChg>
        </pc:sldLayoutChg>
        <pc:sldLayoutChg chg="delSp mod setBg">
          <pc:chgData name="Kelsey Griffith" userId="991ebf7f-5f34-4cfb-bae3-452659c7fb41" providerId="ADAL" clId="{AA17A1F2-DE5C-654A-941E-D1F53EB71D3A}" dt="2022-10-12T19:46:17.784" v="12"/>
          <pc:sldLayoutMkLst>
            <pc:docMk/>
            <pc:sldMasterMk cId="1128143781" sldId="2147484447"/>
            <pc:sldLayoutMk cId="175585173" sldId="2147484474"/>
          </pc:sldLayoutMkLst>
          <pc:picChg chg="del">
            <ac:chgData name="Kelsey Griffith" userId="991ebf7f-5f34-4cfb-bae3-452659c7fb41" providerId="ADAL" clId="{AA17A1F2-DE5C-654A-941E-D1F53EB71D3A}" dt="2022-10-12T19:46:10.226" v="9" actId="478"/>
            <ac:picMkLst>
              <pc:docMk/>
              <pc:sldMasterMk cId="1128143781" sldId="2147484447"/>
              <pc:sldLayoutMk cId="175585173" sldId="2147484474"/>
              <ac:picMk id="4" creationId="{2A3A5531-7CE3-231F-B524-CAAABA6C9E79}"/>
            </ac:picMkLst>
          </pc:picChg>
        </pc:sldLayoutChg>
        <pc:sldLayoutChg chg="delSp mod setBg">
          <pc:chgData name="Kelsey Griffith" userId="991ebf7f-5f34-4cfb-bae3-452659c7fb41" providerId="ADAL" clId="{AA17A1F2-DE5C-654A-941E-D1F53EB71D3A}" dt="2022-10-12T19:48:15.125" v="30"/>
          <pc:sldLayoutMkLst>
            <pc:docMk/>
            <pc:sldMasterMk cId="1128143781" sldId="2147484447"/>
            <pc:sldLayoutMk cId="949566522" sldId="2147484485"/>
          </pc:sldLayoutMkLst>
          <pc:picChg chg="del">
            <ac:chgData name="Kelsey Griffith" userId="991ebf7f-5f34-4cfb-bae3-452659c7fb41" providerId="ADAL" clId="{AA17A1F2-DE5C-654A-941E-D1F53EB71D3A}" dt="2022-10-12T19:47:25.411" v="25" actId="478"/>
            <ac:picMkLst>
              <pc:docMk/>
              <pc:sldMasterMk cId="1128143781" sldId="2147484447"/>
              <pc:sldLayoutMk cId="949566522" sldId="2147484485"/>
              <ac:picMk id="3" creationId="{9AAB6377-FA6C-8685-2B1A-3C52A57741B6}"/>
            </ac:picMkLst>
          </pc:picChg>
        </pc:sldLayoutChg>
        <pc:sldLayoutChg chg="delSp mod setBg">
          <pc:chgData name="Kelsey Griffith" userId="991ebf7f-5f34-4cfb-bae3-452659c7fb41" providerId="ADAL" clId="{AA17A1F2-DE5C-654A-941E-D1F53EB71D3A}" dt="2022-10-12T19:49:36.215" v="34"/>
          <pc:sldLayoutMkLst>
            <pc:docMk/>
            <pc:sldMasterMk cId="1128143781" sldId="2147484447"/>
            <pc:sldLayoutMk cId="1810446012" sldId="2147484494"/>
          </pc:sldLayoutMkLst>
          <pc:picChg chg="del">
            <ac:chgData name="Kelsey Griffith" userId="991ebf7f-5f34-4cfb-bae3-452659c7fb41" providerId="ADAL" clId="{AA17A1F2-DE5C-654A-941E-D1F53EB71D3A}" dt="2022-10-12T19:49:28.790" v="31" actId="478"/>
            <ac:picMkLst>
              <pc:docMk/>
              <pc:sldMasterMk cId="1128143781" sldId="2147484447"/>
              <pc:sldLayoutMk cId="1810446012" sldId="2147484494"/>
              <ac:picMk id="5" creationId="{9D691BE6-5B44-27BB-B171-48843B258D51}"/>
            </ac:picMkLst>
          </pc:picChg>
        </pc:sldLayoutChg>
        <pc:sldLayoutChg chg="delSp mod setBg">
          <pc:chgData name="Kelsey Griffith" userId="991ebf7f-5f34-4cfb-bae3-452659c7fb41" providerId="ADAL" clId="{AA17A1F2-DE5C-654A-941E-D1F53EB71D3A}" dt="2022-10-12T19:46:47.947" v="21" actId="478"/>
          <pc:sldLayoutMkLst>
            <pc:docMk/>
            <pc:sldMasterMk cId="1128143781" sldId="2147484447"/>
            <pc:sldLayoutMk cId="1615582708" sldId="2147484495"/>
          </pc:sldLayoutMkLst>
          <pc:picChg chg="del">
            <ac:chgData name="Kelsey Griffith" userId="991ebf7f-5f34-4cfb-bae3-452659c7fb41" providerId="ADAL" clId="{AA17A1F2-DE5C-654A-941E-D1F53EB71D3A}" dt="2022-10-12T19:46:47.947" v="21" actId="478"/>
            <ac:picMkLst>
              <pc:docMk/>
              <pc:sldMasterMk cId="1128143781" sldId="2147484447"/>
              <pc:sldLayoutMk cId="1615582708" sldId="2147484495"/>
              <ac:picMk id="7" creationId="{ED04B272-FAB0-710D-28EE-4BA62742D7EA}"/>
            </ac:picMkLst>
          </pc:picChg>
        </pc:sldLayoutChg>
        <pc:sldLayoutChg chg="delSp mod setBg">
          <pc:chgData name="Kelsey Griffith" userId="991ebf7f-5f34-4cfb-bae3-452659c7fb41" providerId="ADAL" clId="{AA17A1F2-DE5C-654A-941E-D1F53EB71D3A}" dt="2022-10-12T19:46:33.076" v="16" actId="478"/>
          <pc:sldLayoutMkLst>
            <pc:docMk/>
            <pc:sldMasterMk cId="1128143781" sldId="2147484447"/>
            <pc:sldLayoutMk cId="489900894" sldId="2147484496"/>
          </pc:sldLayoutMkLst>
          <pc:picChg chg="del">
            <ac:chgData name="Kelsey Griffith" userId="991ebf7f-5f34-4cfb-bae3-452659c7fb41" providerId="ADAL" clId="{AA17A1F2-DE5C-654A-941E-D1F53EB71D3A}" dt="2022-10-12T19:46:33.076" v="16" actId="478"/>
            <ac:picMkLst>
              <pc:docMk/>
              <pc:sldMasterMk cId="1128143781" sldId="2147484447"/>
              <pc:sldLayoutMk cId="489900894" sldId="2147484496"/>
              <ac:picMk id="4" creationId="{14EA7040-F457-11D5-584E-A8D4EE516C03}"/>
            </ac:picMkLst>
          </pc:picChg>
        </pc:sldLayoutChg>
        <pc:sldLayoutChg chg="add mod setBg">
          <pc:chgData name="Kelsey Griffith" userId="991ebf7f-5f34-4cfb-bae3-452659c7fb41" providerId="ADAL" clId="{AA17A1F2-DE5C-654A-941E-D1F53EB71D3A}" dt="2022-10-12T19:47:08.099" v="24"/>
          <pc:sldLayoutMkLst>
            <pc:docMk/>
            <pc:sldMasterMk cId="1128143781" sldId="2147484447"/>
            <pc:sldLayoutMk cId="3279563647" sldId="2147484500"/>
          </pc:sldLayoutMkLst>
        </pc:sldLayoutChg>
      </pc:sldMasterChg>
    </pc:docChg>
  </pc:docChgLst>
  <pc:docChgLst>
    <pc:chgData name="Bonnie Slattery" userId="1ef0106e-d0e7-454b-a814-11b05af736d9" providerId="ADAL" clId="{7C2D93FB-A0F8-4324-9B92-ECF1C182CE64}"/>
    <pc:docChg chg="undo custSel addSld delSld modSld sldOrd">
      <pc:chgData name="Bonnie Slattery" userId="1ef0106e-d0e7-454b-a814-11b05af736d9" providerId="ADAL" clId="{7C2D93FB-A0F8-4324-9B92-ECF1C182CE64}" dt="2022-10-12T19:56:45.289" v="279" actId="122"/>
      <pc:docMkLst>
        <pc:docMk/>
      </pc:docMkLst>
      <pc:sldChg chg="modSp mod">
        <pc:chgData name="Bonnie Slattery" userId="1ef0106e-d0e7-454b-a814-11b05af736d9" providerId="ADAL" clId="{7C2D93FB-A0F8-4324-9B92-ECF1C182CE64}" dt="2022-10-11T20:56:45.251" v="265" actId="20577"/>
        <pc:sldMkLst>
          <pc:docMk/>
          <pc:sldMk cId="1771150400" sldId="340"/>
        </pc:sldMkLst>
        <pc:spChg chg="mod">
          <ac:chgData name="Bonnie Slattery" userId="1ef0106e-d0e7-454b-a814-11b05af736d9" providerId="ADAL" clId="{7C2D93FB-A0F8-4324-9B92-ECF1C182CE64}" dt="2022-10-11T20:56:45.251" v="265" actId="20577"/>
          <ac:spMkLst>
            <pc:docMk/>
            <pc:sldMk cId="1771150400" sldId="340"/>
            <ac:spMk id="17" creationId="{155E6F65-AE99-43E6-A66E-74BB43717B26}"/>
          </ac:spMkLst>
        </pc:spChg>
      </pc:sldChg>
      <pc:sldChg chg="add del">
        <pc:chgData name="Bonnie Slattery" userId="1ef0106e-d0e7-454b-a814-11b05af736d9" providerId="ADAL" clId="{7C2D93FB-A0F8-4324-9B92-ECF1C182CE64}" dt="2022-10-11T17:52:44.994" v="1"/>
        <pc:sldMkLst>
          <pc:docMk/>
          <pc:sldMk cId="98974688" sldId="682"/>
        </pc:sldMkLst>
      </pc:sldChg>
      <pc:sldChg chg="add del">
        <pc:chgData name="Bonnie Slattery" userId="1ef0106e-d0e7-454b-a814-11b05af736d9" providerId="ADAL" clId="{7C2D93FB-A0F8-4324-9B92-ECF1C182CE64}" dt="2022-10-11T17:53:36.014" v="18"/>
        <pc:sldMkLst>
          <pc:docMk/>
          <pc:sldMk cId="1438494329" sldId="690"/>
        </pc:sldMkLst>
      </pc:sldChg>
      <pc:sldChg chg="modSp mod">
        <pc:chgData name="Bonnie Slattery" userId="1ef0106e-d0e7-454b-a814-11b05af736d9" providerId="ADAL" clId="{7C2D93FB-A0F8-4324-9B92-ECF1C182CE64}" dt="2022-10-11T19:34:21.111" v="99" actId="20577"/>
        <pc:sldMkLst>
          <pc:docMk/>
          <pc:sldMk cId="1409335295" sldId="2154"/>
        </pc:sldMkLst>
        <pc:spChg chg="mod">
          <ac:chgData name="Bonnie Slattery" userId="1ef0106e-d0e7-454b-a814-11b05af736d9" providerId="ADAL" clId="{7C2D93FB-A0F8-4324-9B92-ECF1C182CE64}" dt="2022-10-11T19:34:21.111" v="99" actId="20577"/>
          <ac:spMkLst>
            <pc:docMk/>
            <pc:sldMk cId="1409335295" sldId="2154"/>
            <ac:spMk id="5" creationId="{87982245-F9F4-6702-D9ED-CA1D04A91F90}"/>
          </ac:spMkLst>
        </pc:spChg>
      </pc:sldChg>
      <pc:sldChg chg="ord">
        <pc:chgData name="Bonnie Slattery" userId="1ef0106e-d0e7-454b-a814-11b05af736d9" providerId="ADAL" clId="{7C2D93FB-A0F8-4324-9B92-ECF1C182CE64}" dt="2022-10-11T19:48:02.219" v="126"/>
        <pc:sldMkLst>
          <pc:docMk/>
          <pc:sldMk cId="949730051" sldId="2204"/>
        </pc:sldMkLst>
      </pc:sldChg>
      <pc:sldChg chg="del">
        <pc:chgData name="Bonnie Slattery" userId="1ef0106e-d0e7-454b-a814-11b05af736d9" providerId="ADAL" clId="{7C2D93FB-A0F8-4324-9B92-ECF1C182CE64}" dt="2022-10-11T19:35:24.272" v="100" actId="47"/>
        <pc:sldMkLst>
          <pc:docMk/>
          <pc:sldMk cId="2558764776" sldId="2207"/>
        </pc:sldMkLst>
      </pc:sldChg>
      <pc:sldChg chg="modSp mod">
        <pc:chgData name="Bonnie Slattery" userId="1ef0106e-d0e7-454b-a814-11b05af736d9" providerId="ADAL" clId="{7C2D93FB-A0F8-4324-9B92-ECF1C182CE64}" dt="2022-10-12T17:44:06.013" v="273" actId="1076"/>
        <pc:sldMkLst>
          <pc:docMk/>
          <pc:sldMk cId="2131837772" sldId="2210"/>
        </pc:sldMkLst>
        <pc:grpChg chg="mod">
          <ac:chgData name="Bonnie Slattery" userId="1ef0106e-d0e7-454b-a814-11b05af736d9" providerId="ADAL" clId="{7C2D93FB-A0F8-4324-9B92-ECF1C182CE64}" dt="2022-10-12T17:44:06.013" v="273" actId="1076"/>
          <ac:grpSpMkLst>
            <pc:docMk/>
            <pc:sldMk cId="2131837772" sldId="2210"/>
            <ac:grpSpMk id="18" creationId="{D4C5173D-4DA0-4FA6-8456-1816DF9F3FAD}"/>
          </ac:grpSpMkLst>
        </pc:grpChg>
      </pc:sldChg>
      <pc:sldChg chg="modSp mod">
        <pc:chgData name="Bonnie Slattery" userId="1ef0106e-d0e7-454b-a814-11b05af736d9" providerId="ADAL" clId="{7C2D93FB-A0F8-4324-9B92-ECF1C182CE64}" dt="2022-10-11T19:36:06.580" v="101" actId="13926"/>
        <pc:sldMkLst>
          <pc:docMk/>
          <pc:sldMk cId="1269327855" sldId="2213"/>
        </pc:sldMkLst>
        <pc:spChg chg="mod">
          <ac:chgData name="Bonnie Slattery" userId="1ef0106e-d0e7-454b-a814-11b05af736d9" providerId="ADAL" clId="{7C2D93FB-A0F8-4324-9B92-ECF1C182CE64}" dt="2022-10-11T19:36:06.580" v="101" actId="13926"/>
          <ac:spMkLst>
            <pc:docMk/>
            <pc:sldMk cId="1269327855" sldId="2213"/>
            <ac:spMk id="4" creationId="{1B10976C-30AE-47D1-96AB-7CBA7593F6F5}"/>
          </ac:spMkLst>
        </pc:spChg>
      </pc:sldChg>
      <pc:sldChg chg="addSp delSp modSp mod">
        <pc:chgData name="Bonnie Slattery" userId="1ef0106e-d0e7-454b-a814-11b05af736d9" providerId="ADAL" clId="{7C2D93FB-A0F8-4324-9B92-ECF1C182CE64}" dt="2022-10-11T17:53:07.062" v="9" actId="21"/>
        <pc:sldMkLst>
          <pc:docMk/>
          <pc:sldMk cId="3587544283" sldId="2217"/>
        </pc:sldMkLst>
        <pc:picChg chg="add del mod">
          <ac:chgData name="Bonnie Slattery" userId="1ef0106e-d0e7-454b-a814-11b05af736d9" providerId="ADAL" clId="{7C2D93FB-A0F8-4324-9B92-ECF1C182CE64}" dt="2022-10-11T17:53:07.062" v="9" actId="21"/>
          <ac:picMkLst>
            <pc:docMk/>
            <pc:sldMk cId="3587544283" sldId="2217"/>
            <ac:picMk id="2" creationId="{7D783266-DD9F-4612-9BCF-43977CE41873}"/>
          </ac:picMkLst>
        </pc:picChg>
      </pc:sldChg>
      <pc:sldChg chg="modSp mod modClrScheme chgLayout">
        <pc:chgData name="Bonnie Slattery" userId="1ef0106e-d0e7-454b-a814-11b05af736d9" providerId="ADAL" clId="{7C2D93FB-A0F8-4324-9B92-ECF1C182CE64}" dt="2022-10-12T19:56:45.289" v="279" actId="122"/>
        <pc:sldMkLst>
          <pc:docMk/>
          <pc:sldMk cId="1731037891" sldId="2218"/>
        </pc:sldMkLst>
        <pc:spChg chg="mod ord">
          <ac:chgData name="Bonnie Slattery" userId="1ef0106e-d0e7-454b-a814-11b05af736d9" providerId="ADAL" clId="{7C2D93FB-A0F8-4324-9B92-ECF1C182CE64}" dt="2022-10-12T19:56:45.289" v="279" actId="122"/>
          <ac:spMkLst>
            <pc:docMk/>
            <pc:sldMk cId="1731037891" sldId="2218"/>
            <ac:spMk id="4" creationId="{AB7E70CB-07E9-4E5E-9720-E15F9FC67C8B}"/>
          </ac:spMkLst>
        </pc:spChg>
      </pc:sldChg>
      <pc:sldChg chg="modSp mod">
        <pc:chgData name="Bonnie Slattery" userId="1ef0106e-d0e7-454b-a814-11b05af736d9" providerId="ADAL" clId="{7C2D93FB-A0F8-4324-9B92-ECF1C182CE64}" dt="2022-10-11T19:54:22.393" v="127" actId="20577"/>
        <pc:sldMkLst>
          <pc:docMk/>
          <pc:sldMk cId="910389152" sldId="2221"/>
        </pc:sldMkLst>
        <pc:spChg chg="mod">
          <ac:chgData name="Bonnie Slattery" userId="1ef0106e-d0e7-454b-a814-11b05af736d9" providerId="ADAL" clId="{7C2D93FB-A0F8-4324-9B92-ECF1C182CE64}" dt="2022-10-11T19:54:22.393" v="127" actId="20577"/>
          <ac:spMkLst>
            <pc:docMk/>
            <pc:sldMk cId="910389152" sldId="2221"/>
            <ac:spMk id="3" creationId="{4217F4DE-EF03-4941-B1EB-AD82F8190760}"/>
          </ac:spMkLst>
        </pc:spChg>
      </pc:sldChg>
      <pc:sldChg chg="del">
        <pc:chgData name="Bonnie Slattery" userId="1ef0106e-d0e7-454b-a814-11b05af736d9" providerId="ADAL" clId="{7C2D93FB-A0F8-4324-9B92-ECF1C182CE64}" dt="2022-10-11T19:37:48.829" v="102" actId="47"/>
        <pc:sldMkLst>
          <pc:docMk/>
          <pc:sldMk cId="3475669911" sldId="2223"/>
        </pc:sldMkLst>
      </pc:sldChg>
      <pc:sldChg chg="modSp mod">
        <pc:chgData name="Bonnie Slattery" userId="1ef0106e-d0e7-454b-a814-11b05af736d9" providerId="ADAL" clId="{7C2D93FB-A0F8-4324-9B92-ECF1C182CE64}" dt="2022-10-11T19:43:45.835" v="124" actId="1076"/>
        <pc:sldMkLst>
          <pc:docMk/>
          <pc:sldMk cId="429382043" sldId="2225"/>
        </pc:sldMkLst>
        <pc:picChg chg="mod">
          <ac:chgData name="Bonnie Slattery" userId="1ef0106e-d0e7-454b-a814-11b05af736d9" providerId="ADAL" clId="{7C2D93FB-A0F8-4324-9B92-ECF1C182CE64}" dt="2022-10-11T19:43:45.835" v="124" actId="1076"/>
          <ac:picMkLst>
            <pc:docMk/>
            <pc:sldMk cId="429382043" sldId="2225"/>
            <ac:picMk id="5" creationId="{96D9FC44-5F1F-EB78-9E39-BBAEF35B349D}"/>
          </ac:picMkLst>
        </pc:picChg>
      </pc:sldChg>
      <pc:sldChg chg="addSp delSp modSp new mod">
        <pc:chgData name="Bonnie Slattery" userId="1ef0106e-d0e7-454b-a814-11b05af736d9" providerId="ADAL" clId="{7C2D93FB-A0F8-4324-9B92-ECF1C182CE64}" dt="2022-10-11T17:53:16.259" v="13" actId="1076"/>
        <pc:sldMkLst>
          <pc:docMk/>
          <pc:sldMk cId="3057915752" sldId="2227"/>
        </pc:sldMkLst>
        <pc:spChg chg="del">
          <ac:chgData name="Bonnie Slattery" userId="1ef0106e-d0e7-454b-a814-11b05af736d9" providerId="ADAL" clId="{7C2D93FB-A0F8-4324-9B92-ECF1C182CE64}" dt="2022-10-11T17:52:59.539" v="6" actId="478"/>
          <ac:spMkLst>
            <pc:docMk/>
            <pc:sldMk cId="3057915752" sldId="2227"/>
            <ac:spMk id="2" creationId="{7AA7AA48-EC01-4C64-9F5A-4776D57696D7}"/>
          </ac:spMkLst>
        </pc:spChg>
        <pc:spChg chg="del">
          <ac:chgData name="Bonnie Slattery" userId="1ef0106e-d0e7-454b-a814-11b05af736d9" providerId="ADAL" clId="{7C2D93FB-A0F8-4324-9B92-ECF1C182CE64}" dt="2022-10-11T17:53:02.373" v="7" actId="478"/>
          <ac:spMkLst>
            <pc:docMk/>
            <pc:sldMk cId="3057915752" sldId="2227"/>
            <ac:spMk id="3" creationId="{496B3E89-CC74-4E2F-925B-47CC4DF7F5B1}"/>
          </ac:spMkLst>
        </pc:spChg>
        <pc:picChg chg="add mod">
          <ac:chgData name="Bonnie Slattery" userId="1ef0106e-d0e7-454b-a814-11b05af736d9" providerId="ADAL" clId="{7C2D93FB-A0F8-4324-9B92-ECF1C182CE64}" dt="2022-10-11T17:53:16.259" v="13" actId="1076"/>
          <ac:picMkLst>
            <pc:docMk/>
            <pc:sldMk cId="3057915752" sldId="2227"/>
            <ac:picMk id="4" creationId="{043D7899-3078-41C0-A6F8-DC233F4883B6}"/>
          </ac:picMkLst>
        </pc:picChg>
      </pc:sldChg>
      <pc:sldChg chg="addSp delSp modSp new mod ord">
        <pc:chgData name="Bonnie Slattery" userId="1ef0106e-d0e7-454b-a814-11b05af736d9" providerId="ADAL" clId="{7C2D93FB-A0F8-4324-9B92-ECF1C182CE64}" dt="2022-10-11T17:54:10.185" v="31"/>
        <pc:sldMkLst>
          <pc:docMk/>
          <pc:sldMk cId="1395906798" sldId="2228"/>
        </pc:sldMkLst>
        <pc:spChg chg="del">
          <ac:chgData name="Bonnie Slattery" userId="1ef0106e-d0e7-454b-a814-11b05af736d9" providerId="ADAL" clId="{7C2D93FB-A0F8-4324-9B92-ECF1C182CE64}" dt="2022-10-11T17:53:28.220" v="15" actId="478"/>
          <ac:spMkLst>
            <pc:docMk/>
            <pc:sldMk cId="1395906798" sldId="2228"/>
            <ac:spMk id="2" creationId="{540EA069-EDEB-4CA8-8180-1C26D4BD9F4F}"/>
          </ac:spMkLst>
        </pc:spChg>
        <pc:spChg chg="del">
          <ac:chgData name="Bonnie Slattery" userId="1ef0106e-d0e7-454b-a814-11b05af736d9" providerId="ADAL" clId="{7C2D93FB-A0F8-4324-9B92-ECF1C182CE64}" dt="2022-10-11T17:53:29.986" v="16" actId="478"/>
          <ac:spMkLst>
            <pc:docMk/>
            <pc:sldMk cId="1395906798" sldId="2228"/>
            <ac:spMk id="3" creationId="{A43F194A-67B1-4F21-B496-FA1AA75A8477}"/>
          </ac:spMkLst>
        </pc:spChg>
        <pc:picChg chg="add mod">
          <ac:chgData name="Bonnie Slattery" userId="1ef0106e-d0e7-454b-a814-11b05af736d9" providerId="ADAL" clId="{7C2D93FB-A0F8-4324-9B92-ECF1C182CE64}" dt="2022-10-11T17:54:04.915" v="29" actId="1076"/>
          <ac:picMkLst>
            <pc:docMk/>
            <pc:sldMk cId="1395906798" sldId="2228"/>
            <ac:picMk id="4" creationId="{257C9C3B-02F9-4425-8336-AA87CF3BEA75}"/>
          </ac:picMkLst>
        </pc:picChg>
      </pc:sldChg>
      <pc:sldChg chg="addSp delSp modSp new mod">
        <pc:chgData name="Bonnie Slattery" userId="1ef0106e-d0e7-454b-a814-11b05af736d9" providerId="ADAL" clId="{7C2D93FB-A0F8-4324-9B92-ECF1C182CE64}" dt="2022-10-11T17:56:59.904" v="98" actId="20577"/>
        <pc:sldMkLst>
          <pc:docMk/>
          <pc:sldMk cId="3153221058" sldId="2229"/>
        </pc:sldMkLst>
        <pc:spChg chg="mod">
          <ac:chgData name="Bonnie Slattery" userId="1ef0106e-d0e7-454b-a814-11b05af736d9" providerId="ADAL" clId="{7C2D93FB-A0F8-4324-9B92-ECF1C182CE64}" dt="2022-10-11T17:56:59.904" v="98" actId="20577"/>
          <ac:spMkLst>
            <pc:docMk/>
            <pc:sldMk cId="3153221058" sldId="2229"/>
            <ac:spMk id="2" creationId="{E847432F-A547-4D1E-B862-DBA5B0427151}"/>
          </ac:spMkLst>
        </pc:spChg>
        <pc:spChg chg="del">
          <ac:chgData name="Bonnie Slattery" userId="1ef0106e-d0e7-454b-a814-11b05af736d9" providerId="ADAL" clId="{7C2D93FB-A0F8-4324-9B92-ECF1C182CE64}" dt="2022-10-11T17:55:44.607" v="33" actId="478"/>
          <ac:spMkLst>
            <pc:docMk/>
            <pc:sldMk cId="3153221058" sldId="2229"/>
            <ac:spMk id="3" creationId="{CD8C0ABB-2A81-42D2-AB47-064CCF5201B6}"/>
          </ac:spMkLst>
        </pc:spChg>
        <pc:picChg chg="add mod">
          <ac:chgData name="Bonnie Slattery" userId="1ef0106e-d0e7-454b-a814-11b05af736d9" providerId="ADAL" clId="{7C2D93FB-A0F8-4324-9B92-ECF1C182CE64}" dt="2022-10-11T17:56:13.473" v="50" actId="1076"/>
          <ac:picMkLst>
            <pc:docMk/>
            <pc:sldMk cId="3153221058" sldId="2229"/>
            <ac:picMk id="4" creationId="{EE589ED3-F5C9-4326-8C83-A17F9A30BCFC}"/>
          </ac:picMkLst>
        </pc:picChg>
      </pc:sldChg>
      <pc:sldChg chg="addSp delSp modSp new mod">
        <pc:chgData name="Bonnie Slattery" userId="1ef0106e-d0e7-454b-a814-11b05af736d9" providerId="ADAL" clId="{7C2D93FB-A0F8-4324-9B92-ECF1C182CE64}" dt="2022-10-11T17:56:43.776" v="58" actId="1076"/>
        <pc:sldMkLst>
          <pc:docMk/>
          <pc:sldMk cId="2907009438" sldId="2230"/>
        </pc:sldMkLst>
        <pc:spChg chg="del">
          <ac:chgData name="Bonnie Slattery" userId="1ef0106e-d0e7-454b-a814-11b05af736d9" providerId="ADAL" clId="{7C2D93FB-A0F8-4324-9B92-ECF1C182CE64}" dt="2022-10-11T17:56:18.476" v="52" actId="478"/>
          <ac:spMkLst>
            <pc:docMk/>
            <pc:sldMk cId="2907009438" sldId="2230"/>
            <ac:spMk id="2" creationId="{9DC1E03E-E595-4907-AADF-9C404E3564FE}"/>
          </ac:spMkLst>
        </pc:spChg>
        <pc:spChg chg="del">
          <ac:chgData name="Bonnie Slattery" userId="1ef0106e-d0e7-454b-a814-11b05af736d9" providerId="ADAL" clId="{7C2D93FB-A0F8-4324-9B92-ECF1C182CE64}" dt="2022-10-11T17:56:19.958" v="53" actId="478"/>
          <ac:spMkLst>
            <pc:docMk/>
            <pc:sldMk cId="2907009438" sldId="2230"/>
            <ac:spMk id="3" creationId="{C31F0901-D232-4DAE-81E2-BA25EB3902BD}"/>
          </ac:spMkLst>
        </pc:spChg>
        <pc:spChg chg="add del mod">
          <ac:chgData name="Bonnie Slattery" userId="1ef0106e-d0e7-454b-a814-11b05af736d9" providerId="ADAL" clId="{7C2D93FB-A0F8-4324-9B92-ECF1C182CE64}" dt="2022-10-11T17:56:33.778" v="55"/>
          <ac:spMkLst>
            <pc:docMk/>
            <pc:sldMk cId="2907009438" sldId="2230"/>
            <ac:spMk id="4" creationId="{241DBC3B-69FB-40BB-B6F1-BA8735C072F1}"/>
          </ac:spMkLst>
        </pc:spChg>
        <pc:spChg chg="add del mod">
          <ac:chgData name="Bonnie Slattery" userId="1ef0106e-d0e7-454b-a814-11b05af736d9" providerId="ADAL" clId="{7C2D93FB-A0F8-4324-9B92-ECF1C182CE64}" dt="2022-10-11T17:56:33.778" v="55"/>
          <ac:spMkLst>
            <pc:docMk/>
            <pc:sldMk cId="2907009438" sldId="2230"/>
            <ac:spMk id="6" creationId="{9052FE1B-F447-4ED4-BC99-A371349FB0CD}"/>
          </ac:spMkLst>
        </pc:spChg>
        <pc:graphicFrameChg chg="add del mod">
          <ac:chgData name="Bonnie Slattery" userId="1ef0106e-d0e7-454b-a814-11b05af736d9" providerId="ADAL" clId="{7C2D93FB-A0F8-4324-9B92-ECF1C182CE64}" dt="2022-10-11T17:56:33.778" v="55"/>
          <ac:graphicFrameMkLst>
            <pc:docMk/>
            <pc:sldMk cId="2907009438" sldId="2230"/>
            <ac:graphicFrameMk id="5" creationId="{072A41CD-17DE-4A63-A285-24FBA156CEE1}"/>
          </ac:graphicFrameMkLst>
        </pc:graphicFrameChg>
        <pc:picChg chg="add mod">
          <ac:chgData name="Bonnie Slattery" userId="1ef0106e-d0e7-454b-a814-11b05af736d9" providerId="ADAL" clId="{7C2D93FB-A0F8-4324-9B92-ECF1C182CE64}" dt="2022-10-11T17:56:43.776" v="58" actId="1076"/>
          <ac:picMkLst>
            <pc:docMk/>
            <pc:sldMk cId="2907009438" sldId="2230"/>
            <ac:picMk id="7" creationId="{F9DD8158-127B-4C9D-8519-FC96348E323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Enrollment Forecast</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Scratch!$I$2</c:f>
              <c:strCache>
                <c:ptCount val="1"/>
                <c:pt idx="0">
                  <c:v>Total</c:v>
                </c:pt>
              </c:strCache>
            </c:strRef>
          </c:tx>
          <c:spPr>
            <a:solidFill>
              <a:schemeClr val="accent1"/>
            </a:solidFill>
            <a:ln>
              <a:noFill/>
            </a:ln>
            <a:effectLst/>
          </c:spPr>
          <c:invertIfNegative val="0"/>
          <c:dPt>
            <c:idx val="4"/>
            <c:invertIfNegative val="0"/>
            <c:bubble3D val="0"/>
            <c:spPr>
              <a:solidFill>
                <a:srgbClr val="FFC000"/>
              </a:solidFill>
              <a:ln>
                <a:solidFill>
                  <a:srgbClr val="FFC000"/>
                </a:solidFill>
              </a:ln>
              <a:effectLst/>
            </c:spPr>
            <c:extLst>
              <c:ext xmlns:c16="http://schemas.microsoft.com/office/drawing/2014/chart" uri="{C3380CC4-5D6E-409C-BE32-E72D297353CC}">
                <c16:uniqueId val="{00000001-0FA4-42D8-9D21-3B05236850AE}"/>
              </c:ext>
            </c:extLst>
          </c:dPt>
          <c:dPt>
            <c:idx val="5"/>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3-0FA4-42D8-9D21-3B05236850AE}"/>
              </c:ext>
            </c:extLst>
          </c:dPt>
          <c:dPt>
            <c:idx val="6"/>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5-0FA4-42D8-9D21-3B05236850AE}"/>
              </c:ext>
            </c:extLst>
          </c:dPt>
          <c:dPt>
            <c:idx val="7"/>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7-0FA4-42D8-9D21-3B05236850AE}"/>
              </c:ext>
            </c:extLst>
          </c:dPt>
          <c:dPt>
            <c:idx val="8"/>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9-0FA4-42D8-9D21-3B05236850AE}"/>
              </c:ext>
            </c:extLst>
          </c:dPt>
          <c:dPt>
            <c:idx val="9"/>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B-0FA4-42D8-9D21-3B05236850AE}"/>
              </c:ext>
            </c:extLst>
          </c:dPt>
          <c:dPt>
            <c:idx val="10"/>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D-0FA4-42D8-9D21-3B05236850AE}"/>
              </c:ext>
            </c:extLst>
          </c:dPt>
          <c:dPt>
            <c:idx val="11"/>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F-0FA4-42D8-9D21-3B05236850AE}"/>
              </c:ext>
            </c:extLst>
          </c:dPt>
          <c:dPt>
            <c:idx val="12"/>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1-0FA4-42D8-9D21-3B05236850AE}"/>
              </c:ext>
            </c:extLst>
          </c:dPt>
          <c:dPt>
            <c:idx val="13"/>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3-0FA4-42D8-9D21-3B05236850AE}"/>
              </c:ext>
            </c:extLst>
          </c:dPt>
          <c:dPt>
            <c:idx val="14"/>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5-0FA4-42D8-9D21-3B05236850AE}"/>
              </c:ext>
            </c:extLst>
          </c:dPt>
          <c:dLbls>
            <c:dLbl>
              <c:idx val="0"/>
              <c:delete val="1"/>
              <c:extLst>
                <c:ext xmlns:c15="http://schemas.microsoft.com/office/drawing/2012/chart" uri="{CE6537A1-D6FC-4f65-9D91-7224C49458BB}"/>
                <c:ext xmlns:c16="http://schemas.microsoft.com/office/drawing/2014/chart" uri="{C3380CC4-5D6E-409C-BE32-E72D297353CC}">
                  <c16:uniqueId val="{00000016-0FA4-42D8-9D21-3B05236850AE}"/>
                </c:ext>
              </c:extLst>
            </c:dLbl>
            <c:dLbl>
              <c:idx val="1"/>
              <c:delete val="1"/>
              <c:extLst>
                <c:ext xmlns:c15="http://schemas.microsoft.com/office/drawing/2012/chart" uri="{CE6537A1-D6FC-4f65-9D91-7224C49458BB}"/>
                <c:ext xmlns:c16="http://schemas.microsoft.com/office/drawing/2014/chart" uri="{C3380CC4-5D6E-409C-BE32-E72D297353CC}">
                  <c16:uniqueId val="{00000017-0FA4-42D8-9D21-3B05236850AE}"/>
                </c:ext>
              </c:extLst>
            </c:dLbl>
            <c:dLbl>
              <c:idx val="2"/>
              <c:delete val="1"/>
              <c:extLst>
                <c:ext xmlns:c15="http://schemas.microsoft.com/office/drawing/2012/chart" uri="{CE6537A1-D6FC-4f65-9D91-7224C49458BB}"/>
                <c:ext xmlns:c16="http://schemas.microsoft.com/office/drawing/2014/chart" uri="{C3380CC4-5D6E-409C-BE32-E72D297353CC}">
                  <c16:uniqueId val="{00000018-0FA4-42D8-9D21-3B05236850AE}"/>
                </c:ext>
              </c:extLst>
            </c:dLbl>
            <c:dLbl>
              <c:idx val="3"/>
              <c:delete val="1"/>
              <c:extLst>
                <c:ext xmlns:c15="http://schemas.microsoft.com/office/drawing/2012/chart" uri="{CE6537A1-D6FC-4f65-9D91-7224C49458BB}"/>
                <c:ext xmlns:c16="http://schemas.microsoft.com/office/drawing/2014/chart" uri="{C3380CC4-5D6E-409C-BE32-E72D297353CC}">
                  <c16:uniqueId val="{00000019-0FA4-42D8-9D21-3B05236850AE}"/>
                </c:ext>
              </c:extLst>
            </c:dLbl>
            <c:dLbl>
              <c:idx val="5"/>
              <c:delete val="1"/>
              <c:extLst>
                <c:ext xmlns:c15="http://schemas.microsoft.com/office/drawing/2012/chart" uri="{CE6537A1-D6FC-4f65-9D91-7224C49458BB}"/>
                <c:ext xmlns:c16="http://schemas.microsoft.com/office/drawing/2014/chart" uri="{C3380CC4-5D6E-409C-BE32-E72D297353CC}">
                  <c16:uniqueId val="{00000003-0FA4-42D8-9D21-3B05236850AE}"/>
                </c:ext>
              </c:extLst>
            </c:dLbl>
            <c:dLbl>
              <c:idx val="6"/>
              <c:delete val="1"/>
              <c:extLst>
                <c:ext xmlns:c15="http://schemas.microsoft.com/office/drawing/2012/chart" uri="{CE6537A1-D6FC-4f65-9D91-7224C49458BB}"/>
                <c:ext xmlns:c16="http://schemas.microsoft.com/office/drawing/2014/chart" uri="{C3380CC4-5D6E-409C-BE32-E72D297353CC}">
                  <c16:uniqueId val="{00000005-0FA4-42D8-9D21-3B05236850AE}"/>
                </c:ext>
              </c:extLst>
            </c:dLbl>
            <c:dLbl>
              <c:idx val="7"/>
              <c:delete val="1"/>
              <c:extLst>
                <c:ext xmlns:c15="http://schemas.microsoft.com/office/drawing/2012/chart" uri="{CE6537A1-D6FC-4f65-9D91-7224C49458BB}"/>
                <c:ext xmlns:c16="http://schemas.microsoft.com/office/drawing/2014/chart" uri="{C3380CC4-5D6E-409C-BE32-E72D297353CC}">
                  <c16:uniqueId val="{00000007-0FA4-42D8-9D21-3B05236850AE}"/>
                </c:ext>
              </c:extLst>
            </c:dLbl>
            <c:dLbl>
              <c:idx val="8"/>
              <c:delete val="1"/>
              <c:extLst>
                <c:ext xmlns:c15="http://schemas.microsoft.com/office/drawing/2012/chart" uri="{CE6537A1-D6FC-4f65-9D91-7224C49458BB}"/>
                <c:ext xmlns:c16="http://schemas.microsoft.com/office/drawing/2014/chart" uri="{C3380CC4-5D6E-409C-BE32-E72D297353CC}">
                  <c16:uniqueId val="{00000009-0FA4-42D8-9D21-3B05236850AE}"/>
                </c:ext>
              </c:extLst>
            </c:dLbl>
            <c:dLbl>
              <c:idx val="10"/>
              <c:delete val="1"/>
              <c:extLst>
                <c:ext xmlns:c15="http://schemas.microsoft.com/office/drawing/2012/chart" uri="{CE6537A1-D6FC-4f65-9D91-7224C49458BB}"/>
                <c:ext xmlns:c16="http://schemas.microsoft.com/office/drawing/2014/chart" uri="{C3380CC4-5D6E-409C-BE32-E72D297353CC}">
                  <c16:uniqueId val="{0000000D-0FA4-42D8-9D21-3B05236850AE}"/>
                </c:ext>
              </c:extLst>
            </c:dLbl>
            <c:dLbl>
              <c:idx val="11"/>
              <c:delete val="1"/>
              <c:extLst>
                <c:ext xmlns:c15="http://schemas.microsoft.com/office/drawing/2012/chart" uri="{CE6537A1-D6FC-4f65-9D91-7224C49458BB}"/>
                <c:ext xmlns:c16="http://schemas.microsoft.com/office/drawing/2014/chart" uri="{C3380CC4-5D6E-409C-BE32-E72D297353CC}">
                  <c16:uniqueId val="{0000000F-0FA4-42D8-9D21-3B05236850AE}"/>
                </c:ext>
              </c:extLst>
            </c:dLbl>
            <c:dLbl>
              <c:idx val="12"/>
              <c:delete val="1"/>
              <c:extLst>
                <c:ext xmlns:c15="http://schemas.microsoft.com/office/drawing/2012/chart" uri="{CE6537A1-D6FC-4f65-9D91-7224C49458BB}"/>
                <c:ext xmlns:c16="http://schemas.microsoft.com/office/drawing/2014/chart" uri="{C3380CC4-5D6E-409C-BE32-E72D297353CC}">
                  <c16:uniqueId val="{00000011-0FA4-42D8-9D21-3B05236850AE}"/>
                </c:ext>
              </c:extLst>
            </c:dLbl>
            <c:dLbl>
              <c:idx val="13"/>
              <c:delete val="1"/>
              <c:extLst>
                <c:ext xmlns:c15="http://schemas.microsoft.com/office/drawing/2012/chart" uri="{CE6537A1-D6FC-4f65-9D91-7224C49458BB}"/>
                <c:ext xmlns:c16="http://schemas.microsoft.com/office/drawing/2014/chart" uri="{C3380CC4-5D6E-409C-BE32-E72D297353CC}">
                  <c16:uniqueId val="{00000013-0FA4-42D8-9D21-3B05236850AE}"/>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Scratch!$H$3:$H$17</c:f>
              <c:strCache>
                <c:ptCount val="15"/>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strCache>
            </c:strRef>
          </c:cat>
          <c:val>
            <c:numRef>
              <c:f>Scratch!$I$3:$I$17</c:f>
              <c:numCache>
                <c:formatCode>#,##0</c:formatCode>
                <c:ptCount val="15"/>
                <c:pt idx="0">
                  <c:v>1703</c:v>
                </c:pt>
                <c:pt idx="1">
                  <c:v>1897</c:v>
                </c:pt>
                <c:pt idx="2">
                  <c:v>2102</c:v>
                </c:pt>
                <c:pt idx="3">
                  <c:v>2305</c:v>
                </c:pt>
                <c:pt idx="4">
                  <c:v>2885</c:v>
                </c:pt>
                <c:pt idx="5">
                  <c:v>3604</c:v>
                </c:pt>
                <c:pt idx="6">
                  <c:v>4326</c:v>
                </c:pt>
                <c:pt idx="7">
                  <c:v>5061</c:v>
                </c:pt>
                <c:pt idx="8">
                  <c:v>5830</c:v>
                </c:pt>
                <c:pt idx="9">
                  <c:v>6682</c:v>
                </c:pt>
                <c:pt idx="10">
                  <c:v>7485</c:v>
                </c:pt>
                <c:pt idx="11">
                  <c:v>8301</c:v>
                </c:pt>
                <c:pt idx="12">
                  <c:v>9107</c:v>
                </c:pt>
                <c:pt idx="13">
                  <c:v>9919</c:v>
                </c:pt>
                <c:pt idx="14">
                  <c:v>10785</c:v>
                </c:pt>
              </c:numCache>
            </c:numRef>
          </c:val>
          <c:extLst>
            <c:ext xmlns:c16="http://schemas.microsoft.com/office/drawing/2014/chart" uri="{C3380CC4-5D6E-409C-BE32-E72D297353CC}">
              <c16:uniqueId val="{0000001A-0FA4-42D8-9D21-3B05236850AE}"/>
            </c:ext>
          </c:extLst>
        </c:ser>
        <c:dLbls>
          <c:dLblPos val="outEnd"/>
          <c:showLegendKey val="0"/>
          <c:showVal val="1"/>
          <c:showCatName val="0"/>
          <c:showSerName val="0"/>
          <c:showPercent val="0"/>
          <c:showBubbleSize val="0"/>
        </c:dLbls>
        <c:gapWidth val="219"/>
        <c:overlap val="-27"/>
        <c:axId val="1158897952"/>
        <c:axId val="870533520"/>
      </c:barChart>
      <c:catAx>
        <c:axId val="115889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0533520"/>
        <c:crosses val="autoZero"/>
        <c:auto val="1"/>
        <c:lblAlgn val="ctr"/>
        <c:lblOffset val="100"/>
        <c:noMultiLvlLbl val="0"/>
      </c:catAx>
      <c:valAx>
        <c:axId val="870533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889795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1"/>
            <a:ext cx="4160520" cy="75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41064" tIns="70533" rIns="141064" bIns="70533" numCol="1" anchor="t" anchorCtr="0" compatLnSpc="1">
            <a:prstTxWarp prst="textNoShape">
              <a:avLst/>
            </a:prstTxWarp>
          </a:bodyPr>
          <a:lstStyle>
            <a:lvl1pPr defTabSz="1409767">
              <a:defRPr sz="1800" dirty="0">
                <a:latin typeface="Times New Roman" charset="0"/>
                <a:ea typeface="ＭＳ Ｐゴシック" charset="0"/>
                <a:cs typeface="+mn-cs"/>
              </a:defRPr>
            </a:lvl1pPr>
          </a:lstStyle>
          <a:p>
            <a:pPr>
              <a:defRPr/>
            </a:pPr>
            <a:r>
              <a:rPr lang="en-US" dirty="0">
                <a:latin typeface="Avenir 45 Book"/>
              </a:rPr>
              <a:t>Pflugerville ISD Interview Presentation</a:t>
            </a:r>
          </a:p>
        </p:txBody>
      </p:sp>
      <p:sp>
        <p:nvSpPr>
          <p:cNvPr id="14339" name="Rectangle 3"/>
          <p:cNvSpPr>
            <a:spLocks noGrp="1" noChangeArrowheads="1"/>
          </p:cNvSpPr>
          <p:nvPr>
            <p:ph type="dt" sz="quarter" idx="1"/>
          </p:nvPr>
        </p:nvSpPr>
        <p:spPr bwMode="auto">
          <a:xfrm>
            <a:off x="5440680" y="1"/>
            <a:ext cx="4160520" cy="75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41064" tIns="70533" rIns="141064" bIns="70533" numCol="1" anchor="t" anchorCtr="0" compatLnSpc="1">
            <a:prstTxWarp prst="textNoShape">
              <a:avLst/>
            </a:prstTxWarp>
          </a:bodyPr>
          <a:lstStyle>
            <a:lvl1pPr algn="r" defTabSz="1409767">
              <a:defRPr sz="1800" dirty="0">
                <a:latin typeface="Times New Roman" charset="0"/>
                <a:ea typeface="ＭＳ Ｐゴシック" charset="0"/>
                <a:cs typeface="+mn-cs"/>
              </a:defRPr>
            </a:lvl1pPr>
          </a:lstStyle>
          <a:p>
            <a:pPr>
              <a:defRPr/>
            </a:pPr>
            <a:r>
              <a:rPr lang="en-US" dirty="0">
                <a:latin typeface="Avenir 45 Book"/>
              </a:rPr>
              <a:t>August 11, 2014</a:t>
            </a:r>
          </a:p>
        </p:txBody>
      </p:sp>
      <p:sp>
        <p:nvSpPr>
          <p:cNvPr id="14340" name="Rectangle 4"/>
          <p:cNvSpPr>
            <a:spLocks noGrp="1" noChangeArrowheads="1"/>
          </p:cNvSpPr>
          <p:nvPr>
            <p:ph type="ftr" sz="quarter" idx="2"/>
          </p:nvPr>
        </p:nvSpPr>
        <p:spPr bwMode="auto">
          <a:xfrm>
            <a:off x="0" y="14332833"/>
            <a:ext cx="4160520" cy="75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41064" tIns="70533" rIns="141064" bIns="70533" numCol="1" anchor="b" anchorCtr="0" compatLnSpc="1">
            <a:prstTxWarp prst="textNoShape">
              <a:avLst/>
            </a:prstTxWarp>
          </a:bodyPr>
          <a:lstStyle>
            <a:lvl1pPr defTabSz="1409767">
              <a:defRPr sz="1800" dirty="0">
                <a:latin typeface="Times New Roman" charset="0"/>
                <a:ea typeface="ＭＳ Ｐゴシック" charset="0"/>
                <a:cs typeface="+mn-cs"/>
              </a:defRPr>
            </a:lvl1pPr>
          </a:lstStyle>
          <a:p>
            <a:pPr>
              <a:defRPr/>
            </a:pPr>
            <a:r>
              <a:rPr lang="en-US" dirty="0">
                <a:latin typeface="Avenir 45 Book"/>
              </a:rPr>
              <a:t>Huckabee - More than Architects</a:t>
            </a:r>
          </a:p>
        </p:txBody>
      </p:sp>
      <p:sp>
        <p:nvSpPr>
          <p:cNvPr id="14341" name="Rectangle 5"/>
          <p:cNvSpPr>
            <a:spLocks noGrp="1" noChangeArrowheads="1"/>
          </p:cNvSpPr>
          <p:nvPr>
            <p:ph type="sldNum" sz="quarter" idx="3"/>
          </p:nvPr>
        </p:nvSpPr>
        <p:spPr bwMode="auto">
          <a:xfrm>
            <a:off x="5440680" y="14332833"/>
            <a:ext cx="4160520" cy="75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41064" tIns="70533" rIns="141064" bIns="70533" numCol="1" anchor="b" anchorCtr="0" compatLnSpc="1">
            <a:prstTxWarp prst="textNoShape">
              <a:avLst/>
            </a:prstTxWarp>
          </a:bodyPr>
          <a:lstStyle>
            <a:lvl1pPr algn="r" defTabSz="1409767">
              <a:defRPr sz="1800"/>
            </a:lvl1pPr>
          </a:lstStyle>
          <a:p>
            <a:fld id="{0B07B819-5069-444A-99EC-EE5CBACCDA76}" type="slidenum">
              <a:rPr lang="en-US">
                <a:latin typeface="Avenir 45 Book"/>
              </a:rPr>
              <a:pPr/>
              <a:t>‹#›</a:t>
            </a:fld>
            <a:endParaRPr lang="en-US" dirty="0">
              <a:latin typeface="Avenir 45 Book"/>
            </a:endParaRPr>
          </a:p>
        </p:txBody>
      </p:sp>
    </p:spTree>
    <p:extLst>
      <p:ext uri="{BB962C8B-B14F-4D97-AF65-F5344CB8AC3E}">
        <p14:creationId xmlns:p14="http://schemas.microsoft.com/office/powerpoint/2010/main" val="33188221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4" name="Rectangle 4"/>
          <p:cNvSpPr>
            <a:spLocks noGrp="1" noRot="1" noChangeAspect="1" noChangeArrowheads="1" noTextEdit="1"/>
          </p:cNvSpPr>
          <p:nvPr>
            <p:ph type="sldImg" idx="2"/>
          </p:nvPr>
        </p:nvSpPr>
        <p:spPr bwMode="auto">
          <a:xfrm>
            <a:off x="-1268413" y="406400"/>
            <a:ext cx="12774613" cy="71866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5607" name="Rectangle 7"/>
          <p:cNvSpPr>
            <a:spLocks noGrp="1" noChangeArrowheads="1"/>
          </p:cNvSpPr>
          <p:nvPr>
            <p:ph type="sldNum" sz="quarter" idx="5"/>
          </p:nvPr>
        </p:nvSpPr>
        <p:spPr bwMode="auto">
          <a:xfrm>
            <a:off x="5489578" y="14319908"/>
            <a:ext cx="4111625" cy="74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39627" tIns="69812" rIns="139627" bIns="69812" numCol="1" anchor="b" anchorCtr="0" compatLnSpc="1">
            <a:prstTxWarp prst="textNoShape">
              <a:avLst/>
            </a:prstTxWarp>
          </a:bodyPr>
          <a:lstStyle>
            <a:lvl1pPr algn="r" defTabSz="1395184">
              <a:defRPr sz="1800">
                <a:latin typeface="Avenir 45 Book"/>
              </a:defRPr>
            </a:lvl1pPr>
          </a:lstStyle>
          <a:p>
            <a:fld id="{61D772A1-47CD-4083-A511-762846446C22}" type="slidenum">
              <a:rPr lang="en-US" smtClean="0"/>
              <a:pPr/>
              <a:t>‹#›</a:t>
            </a:fld>
            <a:endParaRPr lang="en-US" dirty="0"/>
          </a:p>
        </p:txBody>
      </p:sp>
      <p:sp>
        <p:nvSpPr>
          <p:cNvPr id="25608" name="Line 8"/>
          <p:cNvSpPr>
            <a:spLocks noChangeShapeType="1"/>
          </p:cNvSpPr>
          <p:nvPr/>
        </p:nvSpPr>
        <p:spPr bwMode="auto">
          <a:xfrm>
            <a:off x="1055688" y="8341219"/>
            <a:ext cx="8123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0004" tIns="70003" rIns="140004" bIns="70003"/>
          <a:lstStyle/>
          <a:p>
            <a:pPr>
              <a:defRPr/>
            </a:pPr>
            <a:endParaRPr lang="en-US" dirty="0">
              <a:latin typeface="Avenir 45 Book"/>
              <a:ea typeface="ＭＳ Ｐゴシック" charset="0"/>
            </a:endParaRPr>
          </a:p>
        </p:txBody>
      </p:sp>
      <p:sp>
        <p:nvSpPr>
          <p:cNvPr id="25609" name="Line 9"/>
          <p:cNvSpPr>
            <a:spLocks noChangeShapeType="1"/>
          </p:cNvSpPr>
          <p:nvPr/>
        </p:nvSpPr>
        <p:spPr bwMode="auto">
          <a:xfrm>
            <a:off x="1055688" y="9090816"/>
            <a:ext cx="8123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0004" tIns="70003" rIns="140004" bIns="70003"/>
          <a:lstStyle/>
          <a:p>
            <a:pPr>
              <a:defRPr/>
            </a:pPr>
            <a:endParaRPr lang="en-US" dirty="0">
              <a:latin typeface="Avenir 45 Book"/>
              <a:ea typeface="ＭＳ Ｐゴシック" charset="0"/>
            </a:endParaRPr>
          </a:p>
        </p:txBody>
      </p:sp>
      <p:sp>
        <p:nvSpPr>
          <p:cNvPr id="25610" name="Line 10"/>
          <p:cNvSpPr>
            <a:spLocks noChangeShapeType="1"/>
          </p:cNvSpPr>
          <p:nvPr/>
        </p:nvSpPr>
        <p:spPr bwMode="auto">
          <a:xfrm>
            <a:off x="1055688" y="9837828"/>
            <a:ext cx="8123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0004" tIns="70003" rIns="140004" bIns="70003"/>
          <a:lstStyle/>
          <a:p>
            <a:pPr>
              <a:defRPr/>
            </a:pPr>
            <a:endParaRPr lang="en-US" dirty="0">
              <a:latin typeface="Avenir 45 Book"/>
              <a:ea typeface="ＭＳ Ｐゴシック" charset="0"/>
            </a:endParaRPr>
          </a:p>
        </p:txBody>
      </p:sp>
      <p:sp>
        <p:nvSpPr>
          <p:cNvPr id="25611" name="Line 11"/>
          <p:cNvSpPr>
            <a:spLocks noChangeShapeType="1"/>
          </p:cNvSpPr>
          <p:nvPr/>
        </p:nvSpPr>
        <p:spPr bwMode="auto">
          <a:xfrm>
            <a:off x="1055688" y="10584841"/>
            <a:ext cx="8123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0004" tIns="70003" rIns="140004" bIns="70003"/>
          <a:lstStyle/>
          <a:p>
            <a:pPr>
              <a:defRPr/>
            </a:pPr>
            <a:endParaRPr lang="en-US" dirty="0">
              <a:latin typeface="Avenir 45 Book"/>
              <a:ea typeface="ＭＳ Ｐゴシック" charset="0"/>
            </a:endParaRPr>
          </a:p>
        </p:txBody>
      </p:sp>
      <p:sp>
        <p:nvSpPr>
          <p:cNvPr id="25612" name="Line 12"/>
          <p:cNvSpPr>
            <a:spLocks noChangeShapeType="1"/>
          </p:cNvSpPr>
          <p:nvPr/>
        </p:nvSpPr>
        <p:spPr bwMode="auto">
          <a:xfrm>
            <a:off x="1055688" y="11331855"/>
            <a:ext cx="8123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0004" tIns="70003" rIns="140004" bIns="70003"/>
          <a:lstStyle/>
          <a:p>
            <a:pPr>
              <a:defRPr/>
            </a:pPr>
            <a:endParaRPr lang="en-US" dirty="0">
              <a:latin typeface="Avenir 45 Book"/>
              <a:ea typeface="ＭＳ Ｐゴシック" charset="0"/>
            </a:endParaRPr>
          </a:p>
        </p:txBody>
      </p:sp>
      <p:sp>
        <p:nvSpPr>
          <p:cNvPr id="25613" name="Line 13"/>
          <p:cNvSpPr>
            <a:spLocks noChangeShapeType="1"/>
          </p:cNvSpPr>
          <p:nvPr/>
        </p:nvSpPr>
        <p:spPr bwMode="auto">
          <a:xfrm>
            <a:off x="1055688" y="12078868"/>
            <a:ext cx="8123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0004" tIns="70003" rIns="140004" bIns="70003"/>
          <a:lstStyle/>
          <a:p>
            <a:pPr>
              <a:defRPr/>
            </a:pPr>
            <a:endParaRPr lang="en-US" dirty="0">
              <a:latin typeface="Avenir 45 Book"/>
              <a:ea typeface="ＭＳ Ｐゴシック" charset="0"/>
            </a:endParaRPr>
          </a:p>
        </p:txBody>
      </p:sp>
      <p:sp>
        <p:nvSpPr>
          <p:cNvPr id="25614" name="Line 14"/>
          <p:cNvSpPr>
            <a:spLocks noChangeShapeType="1"/>
          </p:cNvSpPr>
          <p:nvPr/>
        </p:nvSpPr>
        <p:spPr bwMode="auto">
          <a:xfrm>
            <a:off x="1055688" y="12823296"/>
            <a:ext cx="8123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0004" tIns="70003" rIns="140004" bIns="70003"/>
          <a:lstStyle/>
          <a:p>
            <a:pPr>
              <a:defRPr/>
            </a:pPr>
            <a:endParaRPr lang="en-US" dirty="0">
              <a:latin typeface="Avenir 45 Book"/>
              <a:ea typeface="ＭＳ Ｐゴシック" charset="0"/>
            </a:endParaRPr>
          </a:p>
        </p:txBody>
      </p:sp>
      <p:sp>
        <p:nvSpPr>
          <p:cNvPr id="25615" name="Line 15"/>
          <p:cNvSpPr>
            <a:spLocks noChangeShapeType="1"/>
          </p:cNvSpPr>
          <p:nvPr/>
        </p:nvSpPr>
        <p:spPr bwMode="auto">
          <a:xfrm>
            <a:off x="1055688" y="13572895"/>
            <a:ext cx="81232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0004" tIns="70003" rIns="140004" bIns="70003"/>
          <a:lstStyle/>
          <a:p>
            <a:pPr>
              <a:defRPr/>
            </a:pPr>
            <a:endParaRPr lang="en-US" dirty="0">
              <a:latin typeface="Avenir 45 Book"/>
              <a:ea typeface="ＭＳ Ｐゴシック" charset="0"/>
            </a:endParaRPr>
          </a:p>
        </p:txBody>
      </p:sp>
    </p:spTree>
    <p:extLst>
      <p:ext uri="{BB962C8B-B14F-4D97-AF65-F5344CB8AC3E}">
        <p14:creationId xmlns:p14="http://schemas.microsoft.com/office/powerpoint/2010/main" val="59525171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57277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04507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090907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C5D3F80-7FC9-FF63-402C-DCBDB59D2A52}"/>
              </a:ext>
            </a:extLst>
          </p:cNvPr>
          <p:cNvSpPr>
            <a:spLocks noGrp="1"/>
          </p:cNvSpPr>
          <p:nvPr>
            <p:ph type="body" sz="quarter" idx="14" hasCustomPrompt="1"/>
          </p:nvPr>
        </p:nvSpPr>
        <p:spPr>
          <a:xfrm>
            <a:off x="1524000" y="1104207"/>
            <a:ext cx="7315200" cy="744371"/>
          </a:xfrm>
          <a:prstGeom prst="rect">
            <a:avLst/>
          </a:prstGeom>
        </p:spPr>
        <p:txBody>
          <a:bodyPr>
            <a:spAutoFit/>
          </a:bodyPr>
          <a:lstStyle>
            <a:lvl1pPr marL="0" indent="0">
              <a:lnSpc>
                <a:spcPts val="4860"/>
              </a:lnSpc>
              <a:buNone/>
              <a:defRPr sz="4800" b="1" i="0">
                <a:solidFill>
                  <a:schemeClr val="bg1"/>
                </a:solidFill>
                <a:latin typeface="Proxima Nova Semibold" panose="02000506030000020004" pitchFamily="2" charset="0"/>
              </a:defRPr>
            </a:lvl1pPr>
          </a:lstStyle>
          <a:p>
            <a:pPr lvl="0"/>
            <a:r>
              <a:rPr lang="en-US" dirty="0"/>
              <a:t>Presentation title</a:t>
            </a:r>
          </a:p>
        </p:txBody>
      </p:sp>
      <p:sp>
        <p:nvSpPr>
          <p:cNvPr id="6" name="Text Placeholder 6">
            <a:extLst>
              <a:ext uri="{FF2B5EF4-FFF2-40B4-BE49-F238E27FC236}">
                <a16:creationId xmlns:a16="http://schemas.microsoft.com/office/drawing/2014/main" id="{FDAE5706-D8D7-468D-908C-97327BFC397F}"/>
              </a:ext>
            </a:extLst>
          </p:cNvPr>
          <p:cNvSpPr>
            <a:spLocks noGrp="1"/>
          </p:cNvSpPr>
          <p:nvPr>
            <p:ph type="body" sz="quarter" idx="15" hasCustomPrompt="1"/>
          </p:nvPr>
        </p:nvSpPr>
        <p:spPr>
          <a:xfrm>
            <a:off x="1524000" y="1848578"/>
            <a:ext cx="7315200" cy="400110"/>
          </a:xfrm>
          <a:prstGeom prst="rect">
            <a:avLst/>
          </a:prstGeom>
        </p:spPr>
        <p:txBody>
          <a:bodyPr>
            <a:spAutoFit/>
          </a:bodyPr>
          <a:lstStyle>
            <a:lvl1pPr marL="0" indent="0">
              <a:spcBef>
                <a:spcPts val="0"/>
              </a:spcBef>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Presentation subtitle / date (delete if unnecessary)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6" userDrawn="1">
          <p15:clr>
            <a:srgbClr val="FBAE40"/>
          </p15:clr>
        </p15:guide>
        <p15:guide id="2" pos="10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and Small Photo">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34A0FAD5-8762-6500-76FD-55029D237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
        <p:nvSpPr>
          <p:cNvPr id="5" name="Title 1">
            <a:extLst>
              <a:ext uri="{FF2B5EF4-FFF2-40B4-BE49-F238E27FC236}">
                <a16:creationId xmlns:a16="http://schemas.microsoft.com/office/drawing/2014/main" id="{8E6E637E-CE3C-824D-9A9B-733340AE520D}"/>
              </a:ext>
            </a:extLst>
          </p:cNvPr>
          <p:cNvSpPr>
            <a:spLocks noGrp="1"/>
          </p:cNvSpPr>
          <p:nvPr>
            <p:ph type="title" hasCustomPrompt="1"/>
          </p:nvPr>
        </p:nvSpPr>
        <p:spPr>
          <a:xfrm>
            <a:off x="1600200" y="457200"/>
            <a:ext cx="7829550" cy="431978"/>
          </a:xfrm>
          <a:prstGeom prst="rect">
            <a:avLst/>
          </a:prstGeom>
        </p:spPr>
        <p:txBody>
          <a:bodyPr wrap="square" lIns="0">
            <a:spAutoFit/>
          </a:bodyPr>
          <a:lstStyle>
            <a:lvl1pPr>
              <a:defRPr sz="2400" b="1" i="0" cap="none">
                <a:solidFill>
                  <a:schemeClr val="tx1"/>
                </a:solidFill>
                <a:latin typeface="Proxima Nova Semibold" panose="02000506030000020004" pitchFamily="2" charset="0"/>
                <a:ea typeface="Proxima Nova Semibold" panose="02000506030000020004" pitchFamily="2" charset="0"/>
                <a:cs typeface="Proxima Nova Semibold" panose="02000506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D3AA890-08C3-1944-BE92-E8E22D413D85}"/>
              </a:ext>
            </a:extLst>
          </p:cNvPr>
          <p:cNvSpPr>
            <a:spLocks noGrp="1"/>
          </p:cNvSpPr>
          <p:nvPr>
            <p:ph type="body" sz="quarter" idx="11"/>
          </p:nvPr>
        </p:nvSpPr>
        <p:spPr>
          <a:xfrm>
            <a:off x="1600200" y="1143000"/>
            <a:ext cx="3382963" cy="3333750"/>
          </a:xfrm>
        </p:spPr>
        <p:txBody>
          <a:bodyPr/>
          <a:lstStyle/>
          <a:p>
            <a:pPr lvl="0"/>
            <a:r>
              <a:rPr lang="en-US"/>
              <a:t>Click to edit Master text styles</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F6AB3C6D-6228-334A-9ABC-267FC2E5B49A}"/>
              </a:ext>
            </a:extLst>
          </p:cNvPr>
          <p:cNvSpPr>
            <a:spLocks noGrp="1"/>
          </p:cNvSpPr>
          <p:nvPr>
            <p:ph type="pic" sz="quarter" idx="12" hasCustomPrompt="1"/>
          </p:nvPr>
        </p:nvSpPr>
        <p:spPr>
          <a:xfrm>
            <a:off x="5353050" y="1143000"/>
            <a:ext cx="3333750" cy="3333750"/>
          </a:xfrm>
        </p:spPr>
        <p:txBody>
          <a:bodyPr/>
          <a:lstStyle>
            <a:lvl1pPr marL="0" indent="0" algn="ctr">
              <a:buNone/>
              <a:defRPr i="1"/>
            </a:lvl1pPr>
          </a:lstStyle>
          <a:p>
            <a:r>
              <a:rPr lang="en-US" dirty="0"/>
              <a:t>Click icon to insert picture</a:t>
            </a:r>
          </a:p>
        </p:txBody>
      </p:sp>
    </p:spTree>
    <p:extLst>
      <p:ext uri="{BB962C8B-B14F-4D97-AF65-F5344CB8AC3E}">
        <p14:creationId xmlns:p14="http://schemas.microsoft.com/office/powerpoint/2010/main" val="414417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arge Photos">
    <p:bg>
      <p:bgPr>
        <a:solidFill>
          <a:schemeClr val="bg1"/>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96D73D0A-BE47-A339-7EAD-AE7617FAFB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
        <p:nvSpPr>
          <p:cNvPr id="6" name="Picture Placeholder 4">
            <a:extLst>
              <a:ext uri="{FF2B5EF4-FFF2-40B4-BE49-F238E27FC236}">
                <a16:creationId xmlns:a16="http://schemas.microsoft.com/office/drawing/2014/main" id="{4F5838A8-8ABD-1A4A-93A2-671E06286541}"/>
              </a:ext>
            </a:extLst>
          </p:cNvPr>
          <p:cNvSpPr>
            <a:spLocks noGrp="1" noChangeAspect="1"/>
          </p:cNvSpPr>
          <p:nvPr>
            <p:ph type="pic" sz="quarter" idx="11" hasCustomPrompt="1"/>
          </p:nvPr>
        </p:nvSpPr>
        <p:spPr>
          <a:xfrm>
            <a:off x="4199823" y="353126"/>
            <a:ext cx="4572000" cy="3506512"/>
          </a:xfrm>
          <a:prstGeom prst="rect">
            <a:avLst/>
          </a:prstGeom>
        </p:spPr>
        <p:txBody>
          <a:bodyPr/>
          <a:lstStyle>
            <a:lvl1pPr marL="0" indent="0" algn="ctr">
              <a:buNone/>
              <a:defRPr i="1">
                <a:solidFill>
                  <a:schemeClr val="tx1"/>
                </a:solidFill>
              </a:defRPr>
            </a:lvl1pPr>
          </a:lstStyle>
          <a:p>
            <a:r>
              <a:rPr lang="en-US" dirty="0"/>
              <a:t>Click icon to insert picture</a:t>
            </a:r>
          </a:p>
        </p:txBody>
      </p:sp>
      <p:sp>
        <p:nvSpPr>
          <p:cNvPr id="5" name="Picture Placeholder 4"/>
          <p:cNvSpPr>
            <a:spLocks noGrp="1" noChangeAspect="1"/>
          </p:cNvSpPr>
          <p:nvPr>
            <p:ph type="pic" sz="quarter" idx="10" hasCustomPrompt="1"/>
          </p:nvPr>
        </p:nvSpPr>
        <p:spPr>
          <a:xfrm>
            <a:off x="365760" y="1280160"/>
            <a:ext cx="4572000" cy="3506512"/>
          </a:xfrm>
          <a:prstGeom prst="rect">
            <a:avLst/>
          </a:prstGeom>
        </p:spPr>
        <p:txBody>
          <a:bodyPr/>
          <a:lstStyle>
            <a:lvl1pPr marL="0" indent="0" algn="ctr">
              <a:buNone/>
              <a:defRPr i="1">
                <a:solidFill>
                  <a:schemeClr val="tx1"/>
                </a:solidFill>
              </a:defRPr>
            </a:lvl1pPr>
          </a:lstStyle>
          <a:p>
            <a:r>
              <a:rPr lang="en-US" dirty="0"/>
              <a:t>Click icon to insert picture</a:t>
            </a:r>
          </a:p>
        </p:txBody>
      </p:sp>
    </p:spTree>
    <p:extLst>
      <p:ext uri="{BB962C8B-B14F-4D97-AF65-F5344CB8AC3E}">
        <p14:creationId xmlns:p14="http://schemas.microsoft.com/office/powerpoint/2010/main" val="209220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troductions Slid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55D4EEB3-C91F-56B2-5E29-B7EF2CF97C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
        <p:nvSpPr>
          <p:cNvPr id="10" name="Content Placeholder 9"/>
          <p:cNvSpPr>
            <a:spLocks noGrp="1"/>
          </p:cNvSpPr>
          <p:nvPr>
            <p:ph sz="quarter" idx="10" hasCustomPrompt="1"/>
          </p:nvPr>
        </p:nvSpPr>
        <p:spPr>
          <a:xfrm>
            <a:off x="1600307" y="3333750"/>
            <a:ext cx="1618588" cy="227167"/>
          </a:xfrm>
          <a:prstGeom prst="rect">
            <a:avLst/>
          </a:prstGeom>
        </p:spPr>
        <p:txBody>
          <a:bodyPr anchor="ctr" anchorCtr="0">
            <a:noAutofit/>
          </a:bodyPr>
          <a:lstStyle>
            <a:lvl1pPr marL="0" indent="0" algn="ctr">
              <a:buNone/>
              <a:defRPr sz="1100" b="1" i="0" cap="all" baseline="0">
                <a:solidFill>
                  <a:srgbClr val="154F85"/>
                </a:solidFill>
                <a:latin typeface="Proxima Nova Semibold" charset="0"/>
                <a:ea typeface="Proxima Nova Semibold" charset="0"/>
                <a:cs typeface="Proxima Nova Semibold" charset="0"/>
              </a:defRPr>
            </a:lvl1pPr>
          </a:lstStyle>
          <a:p>
            <a:pPr lvl="0"/>
            <a:r>
              <a:rPr lang="en-US" dirty="0"/>
              <a:t>Name</a:t>
            </a:r>
          </a:p>
        </p:txBody>
      </p:sp>
      <p:sp>
        <p:nvSpPr>
          <p:cNvPr id="11" name="Content Placeholder 9"/>
          <p:cNvSpPr>
            <a:spLocks noGrp="1"/>
          </p:cNvSpPr>
          <p:nvPr>
            <p:ph sz="quarter" idx="11" hasCustomPrompt="1"/>
          </p:nvPr>
        </p:nvSpPr>
        <p:spPr>
          <a:xfrm>
            <a:off x="1600200" y="3559721"/>
            <a:ext cx="1618588" cy="227167"/>
          </a:xfrm>
          <a:prstGeom prst="rect">
            <a:avLst/>
          </a:prstGeom>
        </p:spPr>
        <p:txBody>
          <a:bodyPr anchor="ctr" anchorCtr="0">
            <a:noAutofit/>
          </a:bodyPr>
          <a:lstStyle>
            <a:lvl1pPr marL="0" indent="0" algn="ctr">
              <a:buNone/>
              <a:defRPr sz="1100" b="0" i="0" cap="none" baseline="0">
                <a:solidFill>
                  <a:schemeClr val="tx1">
                    <a:lumMod val="75000"/>
                    <a:lumOff val="25000"/>
                  </a:schemeClr>
                </a:solidFill>
                <a:latin typeface="Proxima Nova Light" charset="0"/>
                <a:ea typeface="Proxima Nova Light" charset="0"/>
                <a:cs typeface="Proxima Nova Light" charset="0"/>
              </a:defRPr>
            </a:lvl1pPr>
          </a:lstStyle>
          <a:p>
            <a:pPr lvl="0"/>
            <a:r>
              <a:rPr lang="en-US" dirty="0"/>
              <a:t>Title</a:t>
            </a:r>
          </a:p>
        </p:txBody>
      </p:sp>
      <p:sp>
        <p:nvSpPr>
          <p:cNvPr id="12" name="Content Placeholder 9"/>
          <p:cNvSpPr>
            <a:spLocks noGrp="1"/>
          </p:cNvSpPr>
          <p:nvPr>
            <p:ph sz="quarter" idx="12" hasCustomPrompt="1"/>
          </p:nvPr>
        </p:nvSpPr>
        <p:spPr>
          <a:xfrm>
            <a:off x="3357994" y="3333750"/>
            <a:ext cx="1618588" cy="227167"/>
          </a:xfrm>
          <a:prstGeom prst="rect">
            <a:avLst/>
          </a:prstGeom>
        </p:spPr>
        <p:txBody>
          <a:bodyPr anchor="ctr" anchorCtr="0">
            <a:noAutofit/>
          </a:bodyPr>
          <a:lstStyle>
            <a:lvl1pPr marL="0" indent="0" algn="ctr">
              <a:buNone/>
              <a:defRPr sz="1100" b="1" i="0" cap="all" baseline="0">
                <a:solidFill>
                  <a:srgbClr val="154F85"/>
                </a:solidFill>
                <a:latin typeface="Proxima Nova Semibold" charset="0"/>
                <a:ea typeface="Proxima Nova Semibold" charset="0"/>
                <a:cs typeface="Proxima Nova Semibold" charset="0"/>
              </a:defRPr>
            </a:lvl1pPr>
          </a:lstStyle>
          <a:p>
            <a:pPr lvl="0"/>
            <a:r>
              <a:rPr lang="en-US" dirty="0"/>
              <a:t>Name</a:t>
            </a:r>
          </a:p>
        </p:txBody>
      </p:sp>
      <p:sp>
        <p:nvSpPr>
          <p:cNvPr id="13" name="Content Placeholder 9"/>
          <p:cNvSpPr>
            <a:spLocks noGrp="1"/>
          </p:cNvSpPr>
          <p:nvPr>
            <p:ph sz="quarter" idx="13" hasCustomPrompt="1"/>
          </p:nvPr>
        </p:nvSpPr>
        <p:spPr>
          <a:xfrm>
            <a:off x="3357887" y="3559721"/>
            <a:ext cx="1618588" cy="227167"/>
          </a:xfrm>
          <a:prstGeom prst="rect">
            <a:avLst/>
          </a:prstGeom>
        </p:spPr>
        <p:txBody>
          <a:bodyPr anchor="ctr" anchorCtr="0">
            <a:noAutofit/>
          </a:bodyPr>
          <a:lstStyle>
            <a:lvl1pPr marL="0" indent="0" algn="ctr">
              <a:buNone/>
              <a:defRPr sz="1100" b="0" i="0" cap="none" baseline="0">
                <a:solidFill>
                  <a:schemeClr val="tx1">
                    <a:lumMod val="75000"/>
                    <a:lumOff val="25000"/>
                  </a:schemeClr>
                </a:solidFill>
                <a:latin typeface="Proxima Nova Light" charset="0"/>
                <a:ea typeface="Proxima Nova Light" charset="0"/>
                <a:cs typeface="Proxima Nova Light" charset="0"/>
              </a:defRPr>
            </a:lvl1pPr>
          </a:lstStyle>
          <a:p>
            <a:pPr lvl="0"/>
            <a:r>
              <a:rPr lang="en-US" dirty="0"/>
              <a:t>Title</a:t>
            </a:r>
          </a:p>
        </p:txBody>
      </p:sp>
      <p:sp>
        <p:nvSpPr>
          <p:cNvPr id="16" name="Picture Placeholder 14"/>
          <p:cNvSpPr>
            <a:spLocks noGrp="1"/>
          </p:cNvSpPr>
          <p:nvPr>
            <p:ph type="pic" sz="quarter" idx="15" hasCustomPrompt="1"/>
          </p:nvPr>
        </p:nvSpPr>
        <p:spPr>
          <a:xfrm>
            <a:off x="3357863" y="1580392"/>
            <a:ext cx="1618628" cy="1618628"/>
          </a:xfrm>
          <a:prstGeom prst="rect">
            <a:avLst/>
          </a:prstGeom>
        </p:spPr>
        <p:txBody>
          <a:bodyPr/>
          <a:lstStyle>
            <a:lvl1pPr marL="0" marR="0" indent="0" algn="ctr" defTabSz="685800" rtl="0" eaLnBrk="1" fontAlgn="auto" latinLnBrk="0" hangingPunct="1">
              <a:lnSpc>
                <a:spcPct val="100000"/>
              </a:lnSpc>
              <a:spcBef>
                <a:spcPts val="600"/>
              </a:spcBef>
              <a:spcAft>
                <a:spcPts val="0"/>
              </a:spcAft>
              <a:buClr>
                <a:schemeClr val="accent1"/>
              </a:buClr>
              <a:buSzTx/>
              <a:buFont typeface="Wingdings" pitchFamily="2" charset="2"/>
              <a:buNone/>
              <a:tabLst/>
              <a:defRPr sz="1400" i="1"/>
            </a:lvl1pPr>
          </a:lstStyle>
          <a:p>
            <a:pPr marL="0" marR="0" lvl="0" indent="0" algn="l" defTabSz="685800" rtl="0" eaLnBrk="1" fontAlgn="auto" latinLnBrk="0" hangingPunct="1">
              <a:lnSpc>
                <a:spcPct val="100000"/>
              </a:lnSpc>
              <a:spcBef>
                <a:spcPts val="600"/>
              </a:spcBef>
              <a:spcAft>
                <a:spcPts val="0"/>
              </a:spcAft>
              <a:buClr>
                <a:schemeClr val="accent1"/>
              </a:buClr>
              <a:buSzTx/>
              <a:buFont typeface="Wingdings" pitchFamily="2" charset="2"/>
              <a:buNone/>
              <a:tabLst/>
              <a:defRPr/>
            </a:pPr>
            <a:r>
              <a:rPr lang="en-US" dirty="0"/>
              <a:t>Click icon to insert picture</a:t>
            </a:r>
          </a:p>
        </p:txBody>
      </p:sp>
      <p:sp>
        <p:nvSpPr>
          <p:cNvPr id="14" name="Content Placeholder 9"/>
          <p:cNvSpPr>
            <a:spLocks noGrp="1"/>
          </p:cNvSpPr>
          <p:nvPr>
            <p:ph sz="quarter" idx="16" hasCustomPrompt="1"/>
          </p:nvPr>
        </p:nvSpPr>
        <p:spPr>
          <a:xfrm>
            <a:off x="5115920" y="3333750"/>
            <a:ext cx="1618588" cy="227167"/>
          </a:xfrm>
          <a:prstGeom prst="rect">
            <a:avLst/>
          </a:prstGeom>
        </p:spPr>
        <p:txBody>
          <a:bodyPr anchor="ctr" anchorCtr="0">
            <a:noAutofit/>
          </a:bodyPr>
          <a:lstStyle>
            <a:lvl1pPr marL="0" indent="0" algn="ctr">
              <a:buNone/>
              <a:defRPr sz="1100" b="1" i="0" cap="all" baseline="0">
                <a:solidFill>
                  <a:srgbClr val="154F85"/>
                </a:solidFill>
                <a:latin typeface="Proxima Nova Semibold" charset="0"/>
                <a:ea typeface="Proxima Nova Semibold" charset="0"/>
                <a:cs typeface="Proxima Nova Semibold" charset="0"/>
              </a:defRPr>
            </a:lvl1pPr>
          </a:lstStyle>
          <a:p>
            <a:pPr lvl="0"/>
            <a:r>
              <a:rPr lang="en-US" dirty="0"/>
              <a:t>Name</a:t>
            </a:r>
          </a:p>
        </p:txBody>
      </p:sp>
      <p:sp>
        <p:nvSpPr>
          <p:cNvPr id="17" name="Content Placeholder 9"/>
          <p:cNvSpPr>
            <a:spLocks noGrp="1"/>
          </p:cNvSpPr>
          <p:nvPr>
            <p:ph sz="quarter" idx="17" hasCustomPrompt="1"/>
          </p:nvPr>
        </p:nvSpPr>
        <p:spPr>
          <a:xfrm>
            <a:off x="5115813" y="3559721"/>
            <a:ext cx="1618588" cy="227167"/>
          </a:xfrm>
          <a:prstGeom prst="rect">
            <a:avLst/>
          </a:prstGeom>
        </p:spPr>
        <p:txBody>
          <a:bodyPr anchor="ctr" anchorCtr="0">
            <a:noAutofit/>
          </a:bodyPr>
          <a:lstStyle>
            <a:lvl1pPr marL="0" indent="0" algn="ctr">
              <a:buNone/>
              <a:defRPr sz="1100" b="0" i="0" cap="none" baseline="0">
                <a:solidFill>
                  <a:schemeClr val="tx1">
                    <a:lumMod val="75000"/>
                    <a:lumOff val="25000"/>
                  </a:schemeClr>
                </a:solidFill>
                <a:latin typeface="Proxima Nova Light" charset="0"/>
                <a:ea typeface="Proxima Nova Light" charset="0"/>
                <a:cs typeface="Proxima Nova Light" charset="0"/>
              </a:defRPr>
            </a:lvl1pPr>
          </a:lstStyle>
          <a:p>
            <a:pPr lvl="0"/>
            <a:r>
              <a:rPr lang="en-US" dirty="0"/>
              <a:t>Title</a:t>
            </a:r>
          </a:p>
        </p:txBody>
      </p:sp>
      <p:sp>
        <p:nvSpPr>
          <p:cNvPr id="19" name="Content Placeholder 9"/>
          <p:cNvSpPr>
            <a:spLocks noGrp="1"/>
          </p:cNvSpPr>
          <p:nvPr>
            <p:ph sz="quarter" idx="19" hasCustomPrompt="1"/>
          </p:nvPr>
        </p:nvSpPr>
        <p:spPr>
          <a:xfrm>
            <a:off x="6865773" y="3333750"/>
            <a:ext cx="1618588" cy="227167"/>
          </a:xfrm>
          <a:prstGeom prst="rect">
            <a:avLst/>
          </a:prstGeom>
        </p:spPr>
        <p:txBody>
          <a:bodyPr anchor="ctr" anchorCtr="0">
            <a:noAutofit/>
          </a:bodyPr>
          <a:lstStyle>
            <a:lvl1pPr marL="0" indent="0" algn="ctr">
              <a:buNone/>
              <a:defRPr sz="1100" b="1" i="0" cap="all" baseline="0">
                <a:solidFill>
                  <a:srgbClr val="154F85"/>
                </a:solidFill>
                <a:latin typeface="Proxima Nova Semibold" charset="0"/>
                <a:ea typeface="Proxima Nova Semibold" charset="0"/>
                <a:cs typeface="Proxima Nova Semibold" charset="0"/>
              </a:defRPr>
            </a:lvl1pPr>
          </a:lstStyle>
          <a:p>
            <a:pPr lvl="0"/>
            <a:r>
              <a:rPr lang="en-US" dirty="0"/>
              <a:t>Name</a:t>
            </a:r>
          </a:p>
        </p:txBody>
      </p:sp>
      <p:sp>
        <p:nvSpPr>
          <p:cNvPr id="20" name="Content Placeholder 9"/>
          <p:cNvSpPr>
            <a:spLocks noGrp="1"/>
          </p:cNvSpPr>
          <p:nvPr>
            <p:ph sz="quarter" idx="20" hasCustomPrompt="1"/>
          </p:nvPr>
        </p:nvSpPr>
        <p:spPr>
          <a:xfrm>
            <a:off x="6865666" y="3559721"/>
            <a:ext cx="1618588" cy="227167"/>
          </a:xfrm>
          <a:prstGeom prst="rect">
            <a:avLst/>
          </a:prstGeom>
        </p:spPr>
        <p:txBody>
          <a:bodyPr anchor="ctr" anchorCtr="0">
            <a:noAutofit/>
          </a:bodyPr>
          <a:lstStyle>
            <a:lvl1pPr marL="0" indent="0" algn="ctr">
              <a:buNone/>
              <a:defRPr sz="1100" b="0" i="0" cap="none" baseline="0">
                <a:solidFill>
                  <a:schemeClr val="tx1">
                    <a:lumMod val="75000"/>
                    <a:lumOff val="25000"/>
                  </a:schemeClr>
                </a:solidFill>
                <a:latin typeface="Proxima Nova Light" charset="0"/>
                <a:ea typeface="Proxima Nova Light" charset="0"/>
                <a:cs typeface="Proxima Nova Light" charset="0"/>
              </a:defRPr>
            </a:lvl1pPr>
          </a:lstStyle>
          <a:p>
            <a:pPr lvl="0"/>
            <a:r>
              <a:rPr lang="en-US" dirty="0"/>
              <a:t>Title</a:t>
            </a:r>
          </a:p>
        </p:txBody>
      </p:sp>
      <p:sp>
        <p:nvSpPr>
          <p:cNvPr id="3" name="Picture Placeholder 2">
            <a:extLst>
              <a:ext uri="{FF2B5EF4-FFF2-40B4-BE49-F238E27FC236}">
                <a16:creationId xmlns:a16="http://schemas.microsoft.com/office/drawing/2014/main" id="{45E90D83-5F06-AF44-AFA9-3121E0630146}"/>
              </a:ext>
            </a:extLst>
          </p:cNvPr>
          <p:cNvSpPr>
            <a:spLocks noGrp="1"/>
          </p:cNvSpPr>
          <p:nvPr>
            <p:ph type="pic" sz="quarter" idx="22" hasCustomPrompt="1"/>
          </p:nvPr>
        </p:nvSpPr>
        <p:spPr>
          <a:xfrm>
            <a:off x="1600200" y="1581150"/>
            <a:ext cx="1618588" cy="1617479"/>
          </a:xfrm>
        </p:spPr>
        <p:txBody>
          <a:bodyPr anchor="t">
            <a:normAutofit/>
          </a:bodyPr>
          <a:lstStyle>
            <a:lvl1pPr marL="0" marR="0" indent="0" algn="ctr" defTabSz="685800" rtl="0" eaLnBrk="1" fontAlgn="auto" latinLnBrk="0" hangingPunct="1">
              <a:lnSpc>
                <a:spcPct val="100000"/>
              </a:lnSpc>
              <a:spcBef>
                <a:spcPts val="600"/>
              </a:spcBef>
              <a:spcAft>
                <a:spcPts val="0"/>
              </a:spcAft>
              <a:buClr>
                <a:schemeClr val="accent1"/>
              </a:buClr>
              <a:buSzTx/>
              <a:buFont typeface="Wingdings" pitchFamily="2" charset="2"/>
              <a:buNone/>
              <a:tabLst/>
              <a:defRPr sz="1400" i="1"/>
            </a:lvl1pPr>
          </a:lstStyle>
          <a:p>
            <a:pPr marL="0" marR="0" lvl="0" indent="0" algn="l" defTabSz="685800" rtl="0" eaLnBrk="1" fontAlgn="auto" latinLnBrk="0" hangingPunct="1">
              <a:lnSpc>
                <a:spcPct val="100000"/>
              </a:lnSpc>
              <a:spcBef>
                <a:spcPts val="600"/>
              </a:spcBef>
              <a:spcAft>
                <a:spcPts val="0"/>
              </a:spcAft>
              <a:buClr>
                <a:schemeClr val="accent1"/>
              </a:buClr>
              <a:buSzTx/>
              <a:buFont typeface="Wingdings" pitchFamily="2" charset="2"/>
              <a:buNone/>
              <a:tabLst/>
              <a:defRPr/>
            </a:pPr>
            <a:r>
              <a:rPr lang="en-US" dirty="0"/>
              <a:t>Click icon to insert picture</a:t>
            </a:r>
          </a:p>
        </p:txBody>
      </p:sp>
      <p:sp>
        <p:nvSpPr>
          <p:cNvPr id="23" name="Picture Placeholder 14">
            <a:extLst>
              <a:ext uri="{FF2B5EF4-FFF2-40B4-BE49-F238E27FC236}">
                <a16:creationId xmlns:a16="http://schemas.microsoft.com/office/drawing/2014/main" id="{A235365B-F602-4D4E-846A-20865901FCCE}"/>
              </a:ext>
            </a:extLst>
          </p:cNvPr>
          <p:cNvSpPr>
            <a:spLocks noGrp="1"/>
          </p:cNvSpPr>
          <p:nvPr>
            <p:ph type="pic" sz="quarter" idx="23" hasCustomPrompt="1"/>
          </p:nvPr>
        </p:nvSpPr>
        <p:spPr>
          <a:xfrm>
            <a:off x="5107807" y="1580392"/>
            <a:ext cx="1618628" cy="1618628"/>
          </a:xfrm>
          <a:prstGeom prst="rect">
            <a:avLst/>
          </a:prstGeom>
        </p:spPr>
        <p:txBody>
          <a:bodyPr/>
          <a:lstStyle>
            <a:lvl1pPr marL="0" marR="0" indent="0" algn="ctr" defTabSz="685800" rtl="0" eaLnBrk="1" fontAlgn="auto" latinLnBrk="0" hangingPunct="1">
              <a:lnSpc>
                <a:spcPct val="100000"/>
              </a:lnSpc>
              <a:spcBef>
                <a:spcPts val="600"/>
              </a:spcBef>
              <a:spcAft>
                <a:spcPts val="0"/>
              </a:spcAft>
              <a:buClr>
                <a:schemeClr val="accent1"/>
              </a:buClr>
              <a:buSzTx/>
              <a:buFont typeface="Wingdings" pitchFamily="2" charset="2"/>
              <a:buNone/>
              <a:tabLst/>
              <a:defRPr sz="1400" i="1"/>
            </a:lvl1pPr>
          </a:lstStyle>
          <a:p>
            <a:pPr marL="0" marR="0" lvl="0" indent="0" algn="l" defTabSz="685800" rtl="0" eaLnBrk="1" fontAlgn="auto" latinLnBrk="0" hangingPunct="1">
              <a:lnSpc>
                <a:spcPct val="100000"/>
              </a:lnSpc>
              <a:spcBef>
                <a:spcPts val="600"/>
              </a:spcBef>
              <a:spcAft>
                <a:spcPts val="0"/>
              </a:spcAft>
              <a:buClr>
                <a:schemeClr val="accent1"/>
              </a:buClr>
              <a:buSzTx/>
              <a:buFont typeface="Wingdings" pitchFamily="2" charset="2"/>
              <a:buNone/>
              <a:tabLst/>
              <a:defRPr/>
            </a:pPr>
            <a:r>
              <a:rPr lang="en-US" dirty="0"/>
              <a:t>Click icon to insert picture</a:t>
            </a:r>
          </a:p>
        </p:txBody>
      </p:sp>
      <p:sp>
        <p:nvSpPr>
          <p:cNvPr id="24" name="Picture Placeholder 14">
            <a:extLst>
              <a:ext uri="{FF2B5EF4-FFF2-40B4-BE49-F238E27FC236}">
                <a16:creationId xmlns:a16="http://schemas.microsoft.com/office/drawing/2014/main" id="{939EA806-70DA-7143-B731-B2025677B189}"/>
              </a:ext>
            </a:extLst>
          </p:cNvPr>
          <p:cNvSpPr>
            <a:spLocks noGrp="1"/>
          </p:cNvSpPr>
          <p:nvPr>
            <p:ph type="pic" sz="quarter" idx="24" hasCustomPrompt="1"/>
          </p:nvPr>
        </p:nvSpPr>
        <p:spPr>
          <a:xfrm>
            <a:off x="6859366" y="1580392"/>
            <a:ext cx="1618628" cy="1618628"/>
          </a:xfrm>
          <a:prstGeom prst="rect">
            <a:avLst/>
          </a:prstGeom>
        </p:spPr>
        <p:txBody>
          <a:bodyPr/>
          <a:lstStyle>
            <a:lvl1pPr marL="0" marR="0" indent="0" algn="ctr" defTabSz="685800" rtl="0" eaLnBrk="1" fontAlgn="auto" latinLnBrk="0" hangingPunct="1">
              <a:lnSpc>
                <a:spcPct val="100000"/>
              </a:lnSpc>
              <a:spcBef>
                <a:spcPts val="600"/>
              </a:spcBef>
              <a:spcAft>
                <a:spcPts val="0"/>
              </a:spcAft>
              <a:buClr>
                <a:schemeClr val="accent1"/>
              </a:buClr>
              <a:buSzTx/>
              <a:buFont typeface="Wingdings" pitchFamily="2" charset="2"/>
              <a:buNone/>
              <a:tabLst/>
              <a:defRPr sz="1400" i="1"/>
            </a:lvl1pPr>
          </a:lstStyle>
          <a:p>
            <a:pPr marL="0" marR="0" lvl="0" indent="0" algn="l" defTabSz="685800" rtl="0" eaLnBrk="1" fontAlgn="auto" latinLnBrk="0" hangingPunct="1">
              <a:lnSpc>
                <a:spcPct val="100000"/>
              </a:lnSpc>
              <a:spcBef>
                <a:spcPts val="600"/>
              </a:spcBef>
              <a:spcAft>
                <a:spcPts val="0"/>
              </a:spcAft>
              <a:buClr>
                <a:schemeClr val="accent1"/>
              </a:buClr>
              <a:buSzTx/>
              <a:buFont typeface="Wingdings" pitchFamily="2" charset="2"/>
              <a:buNone/>
              <a:tabLst/>
              <a:defRPr/>
            </a:pPr>
            <a:r>
              <a:rPr lang="en-US" dirty="0"/>
              <a:t>Click icon to insert picture</a:t>
            </a:r>
          </a:p>
        </p:txBody>
      </p:sp>
      <p:sp>
        <p:nvSpPr>
          <p:cNvPr id="18" name="Title 1">
            <a:extLst>
              <a:ext uri="{FF2B5EF4-FFF2-40B4-BE49-F238E27FC236}">
                <a16:creationId xmlns:a16="http://schemas.microsoft.com/office/drawing/2014/main" id="{066825BE-88C8-2148-9A67-9B87804DE26B}"/>
              </a:ext>
            </a:extLst>
          </p:cNvPr>
          <p:cNvSpPr>
            <a:spLocks noGrp="1"/>
          </p:cNvSpPr>
          <p:nvPr>
            <p:ph type="title" hasCustomPrompt="1"/>
          </p:nvPr>
        </p:nvSpPr>
        <p:spPr>
          <a:xfrm>
            <a:off x="1600200" y="457200"/>
            <a:ext cx="6915150" cy="431978"/>
          </a:xfrm>
          <a:prstGeom prst="rect">
            <a:avLst/>
          </a:prstGeom>
        </p:spPr>
        <p:txBody>
          <a:bodyPr wrap="square" lIns="0">
            <a:spAutoFit/>
          </a:bodyPr>
          <a:lstStyle>
            <a:lvl1pPr>
              <a:defRPr sz="2400" b="1" i="0" cap="none">
                <a:solidFill>
                  <a:schemeClr val="tx1"/>
                </a:solidFill>
                <a:latin typeface="Proxima Nova Semibold" panose="02000506030000020004" pitchFamily="2" charset="0"/>
                <a:ea typeface="Proxima Nova Semibold" panose="02000506030000020004" pitchFamily="2" charset="0"/>
                <a:cs typeface="Proxima Nova Semibold" panose="02000506030000020004" pitchFamily="2" charset="0"/>
              </a:defRPr>
            </a:lvl1pPr>
          </a:lstStyle>
          <a:p>
            <a:r>
              <a:rPr lang="en-US" dirty="0"/>
              <a:t>Introductions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FC1D1C-08BD-B441-94E6-CFAA585C2E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7750" y="2474850"/>
            <a:ext cx="266700" cy="266700"/>
          </a:xfrm>
          <a:prstGeom prst="rect">
            <a:avLst/>
          </a:prstGeom>
        </p:spPr>
      </p:pic>
    </p:spTree>
    <p:extLst>
      <p:ext uri="{BB962C8B-B14F-4D97-AF65-F5344CB8AC3E}">
        <p14:creationId xmlns:p14="http://schemas.microsoft.com/office/powerpoint/2010/main" val="94956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ogo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FC1D1C-08BD-B441-94E6-CFAA585C2E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7750" y="2474850"/>
            <a:ext cx="266700" cy="266700"/>
          </a:xfrm>
          <a:prstGeom prst="rect">
            <a:avLst/>
          </a:prstGeom>
        </p:spPr>
      </p:pic>
      <p:pic>
        <p:nvPicPr>
          <p:cNvPr id="4" name="Picture 3" descr="Logo, company name&#10;&#10;Description automatically generated">
            <a:extLst>
              <a:ext uri="{FF2B5EF4-FFF2-40B4-BE49-F238E27FC236}">
                <a16:creationId xmlns:a16="http://schemas.microsoft.com/office/drawing/2014/main" id="{CFAF2156-854C-810B-7A92-E94D95A8FD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Tree>
    <p:extLst>
      <p:ext uri="{BB962C8B-B14F-4D97-AF65-F5344CB8AC3E}">
        <p14:creationId xmlns:p14="http://schemas.microsoft.com/office/powerpoint/2010/main" val="11833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and Text">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2029E586-0FB8-1E99-1639-6E5F4249AD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
        <p:nvSpPr>
          <p:cNvPr id="5" name="Picture Placeholder 4"/>
          <p:cNvSpPr>
            <a:spLocks noGrp="1" noChangeAspect="1"/>
          </p:cNvSpPr>
          <p:nvPr>
            <p:ph type="pic" sz="quarter" idx="10" hasCustomPrompt="1"/>
          </p:nvPr>
        </p:nvSpPr>
        <p:spPr>
          <a:xfrm>
            <a:off x="-304800" y="0"/>
            <a:ext cx="5105401" cy="5148072"/>
          </a:xfrm>
          <a:prstGeom prst="rect">
            <a:avLst/>
          </a:prstGeom>
        </p:spPr>
        <p:txBody>
          <a:bodyPr/>
          <a:lstStyle>
            <a:lvl1pPr marL="0" indent="0" algn="ctr">
              <a:buNone/>
              <a:defRPr>
                <a:solidFill>
                  <a:schemeClr val="tx1"/>
                </a:solidFill>
              </a:defRPr>
            </a:lvl1pPr>
          </a:lstStyle>
          <a:p>
            <a:r>
              <a:rPr lang="en-US" dirty="0"/>
              <a:t>Insert Picture</a:t>
            </a:r>
          </a:p>
        </p:txBody>
      </p:sp>
      <p:sp>
        <p:nvSpPr>
          <p:cNvPr id="6" name="Title 1">
            <a:extLst>
              <a:ext uri="{FF2B5EF4-FFF2-40B4-BE49-F238E27FC236}">
                <a16:creationId xmlns:a16="http://schemas.microsoft.com/office/drawing/2014/main" id="{137930FF-B869-FB4C-8FD9-A5A997C89ED7}"/>
              </a:ext>
            </a:extLst>
          </p:cNvPr>
          <p:cNvSpPr>
            <a:spLocks noGrp="1"/>
          </p:cNvSpPr>
          <p:nvPr>
            <p:ph type="title" hasCustomPrompt="1"/>
          </p:nvPr>
        </p:nvSpPr>
        <p:spPr>
          <a:xfrm>
            <a:off x="5486400" y="514350"/>
            <a:ext cx="3429000" cy="764376"/>
          </a:xfrm>
          <a:prstGeom prst="rect">
            <a:avLst/>
          </a:prstGeom>
        </p:spPr>
        <p:txBody>
          <a:bodyPr wrap="square" lIns="0" anchor="t" anchorCtr="0">
            <a:spAutoFit/>
          </a:bodyPr>
          <a:lstStyle>
            <a:lvl1pPr>
              <a:defRPr sz="2400" b="1" i="0" cap="none">
                <a:solidFill>
                  <a:schemeClr val="tx1"/>
                </a:solidFill>
                <a:latin typeface="Proxima Nova Semibold" panose="02000506030000020004" pitchFamily="2" charset="0"/>
                <a:ea typeface="Proxima Nova Semibold" panose="02000506030000020004" pitchFamily="2" charset="0"/>
                <a:cs typeface="Proxima Nova Semibold" panose="02000506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116766C-49CA-C34B-83E1-0A1B53E71A49}"/>
              </a:ext>
            </a:extLst>
          </p:cNvPr>
          <p:cNvSpPr>
            <a:spLocks noGrp="1"/>
          </p:cNvSpPr>
          <p:nvPr>
            <p:ph type="body" sz="quarter" idx="11"/>
          </p:nvPr>
        </p:nvSpPr>
        <p:spPr>
          <a:xfrm>
            <a:off x="5486400" y="1352550"/>
            <a:ext cx="3429000" cy="31242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517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
          <p15:clr>
            <a:srgbClr val="FBAE40"/>
          </p15:clr>
        </p15:guide>
        <p15:guide id="2" pos="3456" userDrawn="1">
          <p15:clr>
            <a:srgbClr val="FBAE40"/>
          </p15:clr>
        </p15:guide>
        <p15:guide id="3" pos="3216" userDrawn="1">
          <p15:clr>
            <a:srgbClr val="FBAE40"/>
          </p15:clr>
        </p15:guide>
        <p15:guide id="4" pos="33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to and Text">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application, Word&#10;&#10;Description automatically generated">
            <a:extLst>
              <a:ext uri="{FF2B5EF4-FFF2-40B4-BE49-F238E27FC236}">
                <a16:creationId xmlns:a16="http://schemas.microsoft.com/office/drawing/2014/main" id="{66984C81-FE27-18B2-3389-30F38A876C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
        <p:nvSpPr>
          <p:cNvPr id="5" name="Picture Placeholder 4"/>
          <p:cNvSpPr>
            <a:spLocks noGrp="1" noChangeAspect="1"/>
          </p:cNvSpPr>
          <p:nvPr>
            <p:ph type="pic" sz="quarter" idx="10" hasCustomPrompt="1"/>
          </p:nvPr>
        </p:nvSpPr>
        <p:spPr>
          <a:xfrm>
            <a:off x="-304800" y="0"/>
            <a:ext cx="5105401" cy="5148072"/>
          </a:xfrm>
          <a:prstGeom prst="rect">
            <a:avLst/>
          </a:prstGeom>
        </p:spPr>
        <p:txBody>
          <a:bodyPr/>
          <a:lstStyle>
            <a:lvl1pPr marL="0" indent="0" algn="ctr">
              <a:buNone/>
              <a:defRPr>
                <a:solidFill>
                  <a:schemeClr val="tx1"/>
                </a:solidFill>
              </a:defRPr>
            </a:lvl1pPr>
          </a:lstStyle>
          <a:p>
            <a:r>
              <a:rPr lang="en-US" dirty="0"/>
              <a:t>Insert Picture</a:t>
            </a:r>
          </a:p>
        </p:txBody>
      </p:sp>
      <p:sp>
        <p:nvSpPr>
          <p:cNvPr id="6" name="Title 1">
            <a:extLst>
              <a:ext uri="{FF2B5EF4-FFF2-40B4-BE49-F238E27FC236}">
                <a16:creationId xmlns:a16="http://schemas.microsoft.com/office/drawing/2014/main" id="{137930FF-B869-FB4C-8FD9-A5A997C89ED7}"/>
              </a:ext>
            </a:extLst>
          </p:cNvPr>
          <p:cNvSpPr>
            <a:spLocks noGrp="1"/>
          </p:cNvSpPr>
          <p:nvPr>
            <p:ph type="title" hasCustomPrompt="1"/>
          </p:nvPr>
        </p:nvSpPr>
        <p:spPr>
          <a:xfrm>
            <a:off x="5486400" y="514350"/>
            <a:ext cx="3429000" cy="764376"/>
          </a:xfrm>
          <a:prstGeom prst="rect">
            <a:avLst/>
          </a:prstGeom>
        </p:spPr>
        <p:txBody>
          <a:bodyPr wrap="square" lIns="0" anchor="t" anchorCtr="0">
            <a:spAutoFit/>
          </a:bodyPr>
          <a:lstStyle>
            <a:lvl1pPr>
              <a:defRPr sz="2400" b="1" i="0" cap="none">
                <a:solidFill>
                  <a:schemeClr val="tx1"/>
                </a:solidFill>
                <a:latin typeface="Proxima Nova Semibold" panose="02000506030000020004" pitchFamily="2" charset="0"/>
                <a:ea typeface="Proxima Nova Semibold" panose="02000506030000020004" pitchFamily="2" charset="0"/>
                <a:cs typeface="Proxima Nova Semibold" panose="02000506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116766C-49CA-C34B-83E1-0A1B53E71A49}"/>
              </a:ext>
            </a:extLst>
          </p:cNvPr>
          <p:cNvSpPr>
            <a:spLocks noGrp="1"/>
          </p:cNvSpPr>
          <p:nvPr>
            <p:ph type="body" sz="quarter" idx="11"/>
          </p:nvPr>
        </p:nvSpPr>
        <p:spPr>
          <a:xfrm>
            <a:off x="5486400" y="1352550"/>
            <a:ext cx="3429000" cy="31242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7865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
          <p15:clr>
            <a:srgbClr val="FBAE40"/>
          </p15:clr>
        </p15:guide>
        <p15:guide id="2" pos="3456" userDrawn="1">
          <p15:clr>
            <a:srgbClr val="FBAE40"/>
          </p15:clr>
        </p15:guide>
        <p15:guide id="3" pos="3216" userDrawn="1">
          <p15:clr>
            <a:srgbClr val="FBAE40"/>
          </p15:clr>
        </p15:guide>
        <p15:guide id="4" pos="331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noChangeAspect="1"/>
          </p:cNvSpPr>
          <p:nvPr>
            <p:ph type="pic" sz="quarter" idx="10" hasCustomPrompt="1"/>
          </p:nvPr>
        </p:nvSpPr>
        <p:spPr>
          <a:xfrm>
            <a:off x="0" y="0"/>
            <a:ext cx="9144000" cy="5143500"/>
          </a:xfrm>
          <a:prstGeom prst="rect">
            <a:avLst/>
          </a:prstGeom>
        </p:spPr>
        <p:txBody>
          <a:bodyPr/>
          <a:lstStyle>
            <a:lvl1pPr marL="0" indent="0" algn="ctr">
              <a:buNone/>
              <a:defRPr i="1"/>
            </a:lvl1pPr>
          </a:lstStyle>
          <a:p>
            <a:r>
              <a:rPr lang="en-US" dirty="0"/>
              <a:t>Click icon to insert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More 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20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3A535A-4B69-DA4A-BD60-3876F7B2DCAD}"/>
              </a:ext>
            </a:extLst>
          </p:cNvPr>
          <p:cNvSpPr>
            <a:spLocks noGrp="1"/>
          </p:cNvSpPr>
          <p:nvPr>
            <p:ph type="body" sz="quarter" idx="14" hasCustomPrompt="1"/>
          </p:nvPr>
        </p:nvSpPr>
        <p:spPr>
          <a:xfrm>
            <a:off x="1524000" y="3943350"/>
            <a:ext cx="7315200" cy="744371"/>
          </a:xfrm>
          <a:prstGeom prst="rect">
            <a:avLst/>
          </a:prstGeom>
        </p:spPr>
        <p:txBody>
          <a:bodyPr>
            <a:spAutoFit/>
          </a:bodyPr>
          <a:lstStyle>
            <a:lvl1pPr marL="0" indent="0">
              <a:lnSpc>
                <a:spcPts val="4860"/>
              </a:lnSpc>
              <a:buNone/>
              <a:defRPr sz="4800" b="1" i="0">
                <a:solidFill>
                  <a:schemeClr val="bg1"/>
                </a:solidFill>
                <a:latin typeface="Proxima Nova Semibold" panose="02000506030000020004" pitchFamily="2" charset="0"/>
              </a:defRPr>
            </a:lvl1pPr>
          </a:lstStyle>
          <a:p>
            <a:pPr lvl="0"/>
            <a:r>
              <a:rPr lang="en-US" dirty="0"/>
              <a:t>Title</a:t>
            </a:r>
          </a:p>
        </p:txBody>
      </p:sp>
    </p:spTree>
    <p:extLst>
      <p:ext uri="{BB962C8B-B14F-4D97-AF65-F5344CB8AC3E}">
        <p14:creationId xmlns:p14="http://schemas.microsoft.com/office/powerpoint/2010/main" val="17558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6">
          <p15:clr>
            <a:srgbClr val="FBAE40"/>
          </p15:clr>
        </p15:guide>
        <p15:guide id="2" pos="10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191" y="0"/>
            <a:ext cx="9142810" cy="5143500"/>
          </a:xfrm>
          <a:prstGeom prst="rect">
            <a:avLst/>
          </a:prstGeom>
        </p:spPr>
      </p:pic>
      <p:sp>
        <p:nvSpPr>
          <p:cNvPr id="5" name="Slide Number Placeholder 4"/>
          <p:cNvSpPr>
            <a:spLocks noGrp="1"/>
          </p:cNvSpPr>
          <p:nvPr>
            <p:ph type="sldNum" sz="quarter" idx="12"/>
          </p:nvPr>
        </p:nvSpPr>
        <p:spPr>
          <a:xfrm>
            <a:off x="6815965" y="4759452"/>
            <a:ext cx="2057400" cy="273844"/>
          </a:xfrm>
        </p:spPr>
        <p:txBody>
          <a:bodyPr/>
          <a:lstStyle>
            <a:lvl1pPr>
              <a:defRPr sz="6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3119984" y="2961441"/>
            <a:ext cx="5691399" cy="369332"/>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342855" y="1474470"/>
            <a:ext cx="2537130" cy="121252"/>
          </a:xfrm>
          <a:prstGeom prst="rect">
            <a:avLst/>
          </a:prstGeom>
        </p:spPr>
        <p:txBody>
          <a:bodyPr lIns="0" tIns="0" rIns="0" bIns="0"/>
          <a:lstStyle>
            <a:lvl1pPr marL="0" indent="0">
              <a:lnSpc>
                <a:spcPct val="100000"/>
              </a:lnSpc>
              <a:spcBef>
                <a:spcPts val="0"/>
              </a:spcBef>
              <a:buNone/>
              <a:defRPr sz="788"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342855" y="1762506"/>
            <a:ext cx="2537130" cy="757643"/>
          </a:xfrm>
          <a:prstGeom prst="rect">
            <a:avLst/>
          </a:prstGeom>
        </p:spPr>
        <p:txBody>
          <a:bodyPr lIns="0" tIns="0" rIns="0" bIns="0"/>
          <a:lstStyle>
            <a:lvl1pPr marL="0" indent="0">
              <a:lnSpc>
                <a:spcPts val="1163"/>
              </a:lnSpc>
              <a:spcBef>
                <a:spcPts val="0"/>
              </a:spcBef>
              <a:spcAft>
                <a:spcPts val="450"/>
              </a:spcAft>
              <a:buFont typeface="+mj-lt"/>
              <a:buNone/>
              <a:defRPr sz="788"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342856" y="685801"/>
            <a:ext cx="5142830" cy="577081"/>
          </a:xfrm>
          <a:prstGeom prst="rect">
            <a:avLst/>
          </a:prstGeom>
        </p:spPr>
        <p:txBody>
          <a:bodyPr lIns="0" tIns="0" rIns="0" bIns="0"/>
          <a:lstStyle>
            <a:lvl1pPr>
              <a:lnSpc>
                <a:spcPct val="100000"/>
              </a:lnSpc>
              <a:defRPr sz="1875"/>
            </a:lvl1pPr>
          </a:lstStyle>
          <a:p>
            <a:r>
              <a:rPr lang="en-US" dirty="0"/>
              <a:t>Place a headline with a large word count here at the top of the page</a:t>
            </a:r>
          </a:p>
        </p:txBody>
      </p:sp>
    </p:spTree>
    <p:extLst>
      <p:ext uri="{BB962C8B-B14F-4D97-AF65-F5344CB8AC3E}">
        <p14:creationId xmlns:p14="http://schemas.microsoft.com/office/powerpoint/2010/main" val="3755685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191" y="0"/>
            <a:ext cx="9142810" cy="5143500"/>
          </a:xfrm>
          <a:prstGeom prst="rect">
            <a:avLst/>
          </a:prstGeom>
        </p:spPr>
      </p:pic>
      <p:sp>
        <p:nvSpPr>
          <p:cNvPr id="5" name="Slide Number Placeholder 4"/>
          <p:cNvSpPr>
            <a:spLocks noGrp="1"/>
          </p:cNvSpPr>
          <p:nvPr>
            <p:ph type="sldNum" sz="quarter" idx="12"/>
          </p:nvPr>
        </p:nvSpPr>
        <p:spPr>
          <a:xfrm>
            <a:off x="6815965" y="4759452"/>
            <a:ext cx="2057400" cy="273844"/>
          </a:xfrm>
        </p:spPr>
        <p:txBody>
          <a:bodyPr/>
          <a:lstStyle>
            <a:lvl1pPr>
              <a:defRPr sz="6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342854" y="1217496"/>
            <a:ext cx="2742843" cy="295978"/>
          </a:xfrm>
          <a:prstGeom prst="rect">
            <a:avLst/>
          </a:prstGeom>
        </p:spPr>
        <p:txBody>
          <a:bodyPr lIns="0" tIns="0" rIns="0" bIns="0"/>
          <a:lstStyle>
            <a:lvl1pPr marL="0" indent="0">
              <a:lnSpc>
                <a:spcPts val="1163"/>
              </a:lnSpc>
              <a:spcBef>
                <a:spcPts val="0"/>
              </a:spcBef>
              <a:buNone/>
              <a:defRPr sz="788"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342854" y="2094992"/>
            <a:ext cx="2742843" cy="142090"/>
          </a:xfrm>
          <a:prstGeom prst="rect">
            <a:avLst/>
          </a:prstGeom>
        </p:spPr>
        <p:txBody>
          <a:bodyPr lIns="0" tIns="0" rIns="0" bIns="0"/>
          <a:lstStyle>
            <a:lvl1pPr marL="0" indent="0">
              <a:lnSpc>
                <a:spcPts val="1163"/>
              </a:lnSpc>
              <a:spcBef>
                <a:spcPts val="0"/>
              </a:spcBef>
              <a:spcAft>
                <a:spcPts val="450"/>
              </a:spcAft>
              <a:buFont typeface="+mj-lt"/>
              <a:buNone/>
              <a:defRPr sz="788"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342855" y="1618488"/>
            <a:ext cx="2742843" cy="445770"/>
          </a:xfrm>
          <a:prstGeom prst="rect">
            <a:avLst/>
          </a:prstGeom>
        </p:spPr>
        <p:txBody>
          <a:bodyPr lIns="0" tIns="0" rIns="0" bIns="0"/>
          <a:lstStyle>
            <a:lvl1pPr marL="0" indent="0">
              <a:lnSpc>
                <a:spcPts val="1163"/>
              </a:lnSpc>
              <a:spcBef>
                <a:spcPts val="0"/>
              </a:spcBef>
              <a:spcAft>
                <a:spcPts val="450"/>
              </a:spcAft>
              <a:buFont typeface="+mj-lt"/>
              <a:buNone/>
              <a:defRPr sz="788"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353058" y="2309808"/>
            <a:ext cx="2742843" cy="2408497"/>
          </a:xfrm>
          <a:prstGeom prst="rect">
            <a:avLst/>
          </a:prstGeom>
        </p:spPr>
        <p:txBody>
          <a:bodyPr lIns="0" tIns="0" rIns="0" bIns="0"/>
          <a:lstStyle>
            <a:lvl1pPr marL="119991" indent="-119991">
              <a:lnSpc>
                <a:spcPts val="1050"/>
              </a:lnSpc>
              <a:spcBef>
                <a:spcPts val="0"/>
              </a:spcBef>
              <a:spcAft>
                <a:spcPts val="450"/>
              </a:spcAft>
              <a:buClr>
                <a:srgbClr val="00AB8C"/>
              </a:buClr>
              <a:buSzPct val="90000"/>
              <a:buFontTx/>
              <a:buBlip>
                <a:blip r:embed="rId3">
                  <a:extLst>
                    <a:ext uri="{96DAC541-7B7A-43D3-8B79-37D633B846F1}">
                      <asvg:svgBlip xmlns:asvg="http://schemas.microsoft.com/office/drawing/2016/SVG/main" r:embed="rId4"/>
                    </a:ext>
                  </a:extLst>
                </a:blip>
              </a:buBlip>
              <a:defRPr sz="788"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3222840" y="1871732"/>
            <a:ext cx="2674272" cy="449867"/>
          </a:xfrm>
          <a:prstGeom prst="rect">
            <a:avLst/>
          </a:prstGeom>
        </p:spPr>
        <p:txBody>
          <a:bodyPr lIns="0" tIns="0" rIns="0" bIns="0">
            <a:spAutoFit/>
          </a:bodyPr>
          <a:lstStyle>
            <a:lvl1pPr marL="0" indent="0">
              <a:lnSpc>
                <a:spcPts val="1163"/>
              </a:lnSpc>
              <a:spcBef>
                <a:spcPts val="0"/>
              </a:spcBef>
              <a:spcAft>
                <a:spcPts val="0"/>
              </a:spcAft>
              <a:buFont typeface="+mj-lt"/>
              <a:buNone/>
              <a:defRPr sz="788"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3222840" y="1217496"/>
            <a:ext cx="2674272" cy="603723"/>
          </a:xfrm>
          <a:prstGeom prst="rect">
            <a:avLst/>
          </a:prstGeom>
        </p:spPr>
        <p:txBody>
          <a:bodyPr lIns="0" tIns="0" rIns="0" bIns="0">
            <a:spAutoFit/>
          </a:bodyPr>
          <a:lstStyle>
            <a:lvl1pPr marL="0" indent="0">
              <a:lnSpc>
                <a:spcPts val="1163"/>
              </a:lnSpc>
              <a:spcBef>
                <a:spcPts val="0"/>
              </a:spcBef>
              <a:spcAft>
                <a:spcPts val="450"/>
              </a:spcAft>
              <a:buFont typeface="+mj-lt"/>
              <a:buNone/>
              <a:defRPr sz="788"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3222840" y="3107479"/>
            <a:ext cx="2674272" cy="757611"/>
          </a:xfrm>
          <a:prstGeom prst="rect">
            <a:avLst/>
          </a:prstGeom>
        </p:spPr>
        <p:txBody>
          <a:bodyPr lIns="0" tIns="0" rIns="0" bIns="0">
            <a:spAutoFit/>
          </a:bodyPr>
          <a:lstStyle>
            <a:lvl1pPr marL="0" indent="0">
              <a:lnSpc>
                <a:spcPts val="1163"/>
              </a:lnSpc>
              <a:spcBef>
                <a:spcPts val="0"/>
              </a:spcBef>
              <a:spcAft>
                <a:spcPts val="0"/>
              </a:spcAft>
              <a:buFont typeface="+mj-lt"/>
              <a:buNone/>
              <a:defRPr sz="788"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3222840" y="2577815"/>
            <a:ext cx="2674272" cy="449835"/>
          </a:xfrm>
          <a:prstGeom prst="rect">
            <a:avLst/>
          </a:prstGeom>
        </p:spPr>
        <p:txBody>
          <a:bodyPr lIns="0" tIns="0" rIns="0" bIns="0">
            <a:spAutoFit/>
          </a:bodyPr>
          <a:lstStyle>
            <a:lvl1pPr marL="0" indent="0">
              <a:lnSpc>
                <a:spcPts val="1163"/>
              </a:lnSpc>
              <a:spcBef>
                <a:spcPts val="0"/>
              </a:spcBef>
              <a:spcAft>
                <a:spcPts val="450"/>
              </a:spcAft>
              <a:buFont typeface="+mj-lt"/>
              <a:buNone/>
              <a:defRPr sz="788"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083927" y="1585341"/>
            <a:ext cx="2742843" cy="2758159"/>
          </a:xfrm>
          <a:prstGeom prst="rect">
            <a:avLst/>
          </a:prstGeom>
        </p:spPr>
        <p:txBody>
          <a:bodyPr lIns="0" tIns="0" rIns="0" bIns="0">
            <a:spAutoFit/>
          </a:bodyPr>
          <a:lstStyle>
            <a:lvl1pPr marL="0" indent="0">
              <a:lnSpc>
                <a:spcPts val="1163"/>
              </a:lnSpc>
              <a:spcBef>
                <a:spcPts val="0"/>
              </a:spcBef>
              <a:spcAft>
                <a:spcPts val="0"/>
              </a:spcAft>
              <a:buFont typeface="+mj-lt"/>
              <a:buNone/>
              <a:defRPr sz="788"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083927" y="1217496"/>
            <a:ext cx="2742843" cy="295946"/>
          </a:xfrm>
          <a:prstGeom prst="rect">
            <a:avLst/>
          </a:prstGeom>
        </p:spPr>
        <p:txBody>
          <a:bodyPr lIns="0" tIns="0" rIns="0" bIns="0">
            <a:spAutoFit/>
          </a:bodyPr>
          <a:lstStyle>
            <a:lvl1pPr marL="0" indent="0">
              <a:lnSpc>
                <a:spcPts val="1163"/>
              </a:lnSpc>
              <a:spcBef>
                <a:spcPts val="0"/>
              </a:spcBef>
              <a:spcAft>
                <a:spcPts val="450"/>
              </a:spcAft>
              <a:buFont typeface="+mj-lt"/>
              <a:buNone/>
              <a:defRPr sz="788"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342856" y="685800"/>
            <a:ext cx="5142830" cy="288541"/>
          </a:xfrm>
          <a:prstGeom prst="rect">
            <a:avLst/>
          </a:prstGeom>
        </p:spPr>
        <p:txBody>
          <a:bodyPr lIns="0" tIns="0" rIns="0" bIns="0"/>
          <a:lstStyle>
            <a:lvl1pPr>
              <a:lnSpc>
                <a:spcPct val="100000"/>
              </a:lnSpc>
              <a:defRPr sz="1875"/>
            </a:lvl1pPr>
          </a:lstStyle>
          <a:p>
            <a:r>
              <a:rPr lang="en-US" dirty="0"/>
              <a:t>Summary of key conclusions</a:t>
            </a:r>
          </a:p>
        </p:txBody>
      </p:sp>
    </p:spTree>
    <p:extLst>
      <p:ext uri="{BB962C8B-B14F-4D97-AF65-F5344CB8AC3E}">
        <p14:creationId xmlns:p14="http://schemas.microsoft.com/office/powerpoint/2010/main" val="1608397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600"/>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691944" y="163657"/>
            <a:ext cx="4457120" cy="288541"/>
          </a:xfrm>
          <a:prstGeom prst="rect">
            <a:avLst/>
          </a:prstGeom>
        </p:spPr>
        <p:txBody>
          <a:bodyPr lIns="0" tIns="0" rIns="0" bIns="0"/>
          <a:lstStyle>
            <a:lvl1pPr>
              <a:lnSpc>
                <a:spcPct val="100000"/>
              </a:lnSpc>
              <a:defRPr sz="1875"/>
            </a:lvl1pPr>
          </a:lstStyle>
          <a:p>
            <a:r>
              <a:rPr lang="en-US" dirty="0"/>
              <a:t>Contents</a:t>
            </a:r>
          </a:p>
        </p:txBody>
      </p:sp>
      <p:sp>
        <p:nvSpPr>
          <p:cNvPr id="6" name="Text Placeholder 10">
            <a:extLst>
              <a:ext uri="{FF2B5EF4-FFF2-40B4-BE49-F238E27FC236}">
                <a16:creationId xmlns:a16="http://schemas.microsoft.com/office/drawing/2014/main" id="{95E30D5F-DFDD-4780-9054-10DA228D2478}"/>
              </a:ext>
            </a:extLst>
          </p:cNvPr>
          <p:cNvSpPr>
            <a:spLocks noGrp="1"/>
          </p:cNvSpPr>
          <p:nvPr>
            <p:ph type="body" sz="quarter" idx="15" hasCustomPrompt="1"/>
          </p:nvPr>
        </p:nvSpPr>
        <p:spPr>
          <a:xfrm>
            <a:off x="6289838" y="1022953"/>
            <a:ext cx="2331416" cy="1962076"/>
          </a:xfrm>
          <a:prstGeom prst="rect">
            <a:avLst/>
          </a:prstGeom>
        </p:spPr>
        <p:txBody>
          <a:bodyPr lIns="0" tIns="0" rIns="0" bIns="0"/>
          <a:lstStyle>
            <a:lvl1pPr marL="205699" indent="-205699">
              <a:lnSpc>
                <a:spcPct val="100000"/>
              </a:lnSpc>
              <a:spcBef>
                <a:spcPts val="0"/>
              </a:spcBef>
              <a:spcAft>
                <a:spcPts val="300"/>
              </a:spcAft>
              <a:buSzPct val="70000"/>
              <a:buFontTx/>
              <a:buBlip>
                <a:blip r:embed="rId2">
                  <a:extLst>
                    <a:ext uri="{96DAC541-7B7A-43D3-8B79-37D633B846F1}">
                      <asvg:svgBlip xmlns:asvg="http://schemas.microsoft.com/office/drawing/2016/SVG/main" r:embed="rId3"/>
                    </a:ext>
                  </a:extLst>
                </a:blip>
              </a:buBlip>
              <a:defRPr sz="105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Tree>
    <p:extLst>
      <p:ext uri="{BB962C8B-B14F-4D97-AF65-F5344CB8AC3E}">
        <p14:creationId xmlns:p14="http://schemas.microsoft.com/office/powerpoint/2010/main" val="254371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3A535A-4B69-DA4A-BD60-3876F7B2DCAD}"/>
              </a:ext>
            </a:extLst>
          </p:cNvPr>
          <p:cNvSpPr>
            <a:spLocks noGrp="1"/>
          </p:cNvSpPr>
          <p:nvPr>
            <p:ph type="body" sz="quarter" idx="14" hasCustomPrompt="1"/>
          </p:nvPr>
        </p:nvSpPr>
        <p:spPr>
          <a:xfrm>
            <a:off x="1524000" y="3943350"/>
            <a:ext cx="7315200" cy="744371"/>
          </a:xfrm>
          <a:prstGeom prst="rect">
            <a:avLst/>
          </a:prstGeom>
        </p:spPr>
        <p:txBody>
          <a:bodyPr>
            <a:spAutoFit/>
          </a:bodyPr>
          <a:lstStyle>
            <a:lvl1pPr marL="0" indent="0">
              <a:lnSpc>
                <a:spcPts val="4860"/>
              </a:lnSpc>
              <a:buNone/>
              <a:defRPr sz="4800" b="1" i="0">
                <a:solidFill>
                  <a:schemeClr val="bg1"/>
                </a:solidFill>
                <a:latin typeface="Proxima Nova Semibold" panose="02000506030000020004" pitchFamily="2" charset="0"/>
              </a:defRPr>
            </a:lvl1pPr>
          </a:lstStyle>
          <a:p>
            <a:pPr lvl="0"/>
            <a:r>
              <a:rPr lang="en-US" dirty="0"/>
              <a:t>Title</a:t>
            </a:r>
          </a:p>
        </p:txBody>
      </p:sp>
    </p:spTree>
    <p:extLst>
      <p:ext uri="{BB962C8B-B14F-4D97-AF65-F5344CB8AC3E}">
        <p14:creationId xmlns:p14="http://schemas.microsoft.com/office/powerpoint/2010/main" val="1810446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756">
          <p15:clr>
            <a:srgbClr val="FBAE40"/>
          </p15:clr>
        </p15:guide>
        <p15:guide id="2" pos="10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3A535A-4B69-DA4A-BD60-3876F7B2DCAD}"/>
              </a:ext>
            </a:extLst>
          </p:cNvPr>
          <p:cNvSpPr>
            <a:spLocks noGrp="1"/>
          </p:cNvSpPr>
          <p:nvPr>
            <p:ph type="body" sz="quarter" idx="14" hasCustomPrompt="1"/>
          </p:nvPr>
        </p:nvSpPr>
        <p:spPr>
          <a:xfrm>
            <a:off x="1524000" y="3943350"/>
            <a:ext cx="7315200" cy="744371"/>
          </a:xfrm>
          <a:prstGeom prst="rect">
            <a:avLst/>
          </a:prstGeom>
        </p:spPr>
        <p:txBody>
          <a:bodyPr>
            <a:spAutoFit/>
          </a:bodyPr>
          <a:lstStyle>
            <a:lvl1pPr marL="0" indent="0">
              <a:lnSpc>
                <a:spcPts val="4860"/>
              </a:lnSpc>
              <a:buNone/>
              <a:defRPr sz="4800" b="1" i="0">
                <a:solidFill>
                  <a:schemeClr val="bg1"/>
                </a:solidFill>
                <a:latin typeface="Proxima Nova Semibold" panose="02000506030000020004" pitchFamily="2" charset="0"/>
              </a:defRPr>
            </a:lvl1pPr>
          </a:lstStyle>
          <a:p>
            <a:pPr lvl="0"/>
            <a:r>
              <a:rPr lang="en-US" dirty="0"/>
              <a:t>Title</a:t>
            </a:r>
          </a:p>
        </p:txBody>
      </p:sp>
    </p:spTree>
    <p:extLst>
      <p:ext uri="{BB962C8B-B14F-4D97-AF65-F5344CB8AC3E}">
        <p14:creationId xmlns:p14="http://schemas.microsoft.com/office/powerpoint/2010/main" val="4899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6">
          <p15:clr>
            <a:srgbClr val="FBAE40"/>
          </p15:clr>
        </p15:guide>
        <p15:guide id="2" pos="10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3A535A-4B69-DA4A-BD60-3876F7B2DCAD}"/>
              </a:ext>
            </a:extLst>
          </p:cNvPr>
          <p:cNvSpPr>
            <a:spLocks noGrp="1"/>
          </p:cNvSpPr>
          <p:nvPr>
            <p:ph type="body" sz="quarter" idx="14" hasCustomPrompt="1"/>
          </p:nvPr>
        </p:nvSpPr>
        <p:spPr>
          <a:xfrm>
            <a:off x="1524000" y="3943350"/>
            <a:ext cx="7315200" cy="744371"/>
          </a:xfrm>
          <a:prstGeom prst="rect">
            <a:avLst/>
          </a:prstGeom>
        </p:spPr>
        <p:txBody>
          <a:bodyPr>
            <a:spAutoFit/>
          </a:bodyPr>
          <a:lstStyle>
            <a:lvl1pPr marL="0" indent="0">
              <a:lnSpc>
                <a:spcPts val="4860"/>
              </a:lnSpc>
              <a:buNone/>
              <a:defRPr sz="4800" b="1" i="0">
                <a:solidFill>
                  <a:schemeClr val="bg1"/>
                </a:solidFill>
                <a:latin typeface="Proxima Nova Semibold" panose="02000506030000020004" pitchFamily="2" charset="0"/>
              </a:defRPr>
            </a:lvl1pPr>
          </a:lstStyle>
          <a:p>
            <a:pPr lvl="0"/>
            <a:r>
              <a:rPr lang="en-US" dirty="0"/>
              <a:t>Title</a:t>
            </a:r>
          </a:p>
        </p:txBody>
      </p:sp>
    </p:spTree>
    <p:extLst>
      <p:ext uri="{BB962C8B-B14F-4D97-AF65-F5344CB8AC3E}">
        <p14:creationId xmlns:p14="http://schemas.microsoft.com/office/powerpoint/2010/main" val="161558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6">
          <p15:clr>
            <a:srgbClr val="FBAE40"/>
          </p15:clr>
        </p15:guide>
        <p15:guide id="2" pos="10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3A535A-4B69-DA4A-BD60-3876F7B2DCAD}"/>
              </a:ext>
            </a:extLst>
          </p:cNvPr>
          <p:cNvSpPr>
            <a:spLocks noGrp="1"/>
          </p:cNvSpPr>
          <p:nvPr>
            <p:ph type="body" sz="quarter" idx="14" hasCustomPrompt="1"/>
          </p:nvPr>
        </p:nvSpPr>
        <p:spPr>
          <a:xfrm>
            <a:off x="1524000" y="3943350"/>
            <a:ext cx="7315200" cy="744371"/>
          </a:xfrm>
          <a:prstGeom prst="rect">
            <a:avLst/>
          </a:prstGeom>
        </p:spPr>
        <p:txBody>
          <a:bodyPr>
            <a:spAutoFit/>
          </a:bodyPr>
          <a:lstStyle>
            <a:lvl1pPr marL="0" indent="0">
              <a:lnSpc>
                <a:spcPts val="4860"/>
              </a:lnSpc>
              <a:buNone/>
              <a:defRPr sz="4800" b="1" i="0">
                <a:solidFill>
                  <a:schemeClr val="bg1"/>
                </a:solidFill>
                <a:latin typeface="Proxima Nova Semibold" panose="02000506030000020004" pitchFamily="2" charset="0"/>
              </a:defRPr>
            </a:lvl1pPr>
          </a:lstStyle>
          <a:p>
            <a:pPr lvl="0"/>
            <a:r>
              <a:rPr lang="en-US" dirty="0"/>
              <a:t>Title</a:t>
            </a:r>
          </a:p>
        </p:txBody>
      </p:sp>
    </p:spTree>
    <p:extLst>
      <p:ext uri="{BB962C8B-B14F-4D97-AF65-F5344CB8AC3E}">
        <p14:creationId xmlns:p14="http://schemas.microsoft.com/office/powerpoint/2010/main" val="327956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6">
          <p15:clr>
            <a:srgbClr val="FBAE40"/>
          </p15:clr>
        </p15:guide>
        <p15:guide id="2" pos="10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C1F445FE-03D9-A5A2-3C1A-4972767E54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
        <p:nvSpPr>
          <p:cNvPr id="8" name="Title 1"/>
          <p:cNvSpPr>
            <a:spLocks noGrp="1"/>
          </p:cNvSpPr>
          <p:nvPr>
            <p:ph type="title" hasCustomPrompt="1"/>
          </p:nvPr>
        </p:nvSpPr>
        <p:spPr>
          <a:xfrm>
            <a:off x="1600200" y="457200"/>
            <a:ext cx="6915150" cy="431978"/>
          </a:xfrm>
          <a:prstGeom prst="rect">
            <a:avLst/>
          </a:prstGeom>
        </p:spPr>
        <p:txBody>
          <a:bodyPr wrap="square" lIns="0">
            <a:spAutoFit/>
          </a:bodyPr>
          <a:lstStyle>
            <a:lvl1pPr>
              <a:defRPr sz="2400" b="1" i="0" cap="none">
                <a:solidFill>
                  <a:schemeClr val="tx1"/>
                </a:solidFill>
                <a:latin typeface="Proxima Nova Semibold" panose="02000506030000020004" pitchFamily="2" charset="0"/>
                <a:ea typeface="Proxima Nova Semibold" panose="02000506030000020004" pitchFamily="2" charset="0"/>
                <a:cs typeface="Proxima Nova Semibold" panose="02000506030000020004" pitchFamily="2"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99777C6-18B9-E84E-A4E7-A9256963FBEA}"/>
              </a:ext>
            </a:extLst>
          </p:cNvPr>
          <p:cNvSpPr>
            <a:spLocks noGrp="1"/>
          </p:cNvSpPr>
          <p:nvPr>
            <p:ph type="body" sz="quarter" idx="10"/>
          </p:nvPr>
        </p:nvSpPr>
        <p:spPr>
          <a:xfrm>
            <a:off x="1600200" y="1143000"/>
            <a:ext cx="6915150" cy="3352800"/>
          </a:xfrm>
        </p:spPr>
        <p:txBody>
          <a:bodyPr/>
          <a:lstStyle/>
          <a:p>
            <a:pPr lvl="0"/>
            <a:r>
              <a:rPr lang="en-US"/>
              <a:t>Click to edit Master text styles</a:t>
            </a:r>
          </a:p>
          <a:p>
            <a:pPr lvl="1"/>
            <a:r>
              <a:rPr lang="en-US"/>
              <a:t>Second level</a:t>
            </a:r>
          </a:p>
          <a:p>
            <a:pPr lvl="2"/>
            <a:r>
              <a:rPr lang="en-US"/>
              <a:t>Third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and Small Phot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052FA49-870F-BBB4-D558-97014EC81D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
        <p:nvSpPr>
          <p:cNvPr id="5" name="Title 1">
            <a:extLst>
              <a:ext uri="{FF2B5EF4-FFF2-40B4-BE49-F238E27FC236}">
                <a16:creationId xmlns:a16="http://schemas.microsoft.com/office/drawing/2014/main" id="{8E6E637E-CE3C-824D-9A9B-733340AE520D}"/>
              </a:ext>
            </a:extLst>
          </p:cNvPr>
          <p:cNvSpPr>
            <a:spLocks noGrp="1"/>
          </p:cNvSpPr>
          <p:nvPr>
            <p:ph type="title" hasCustomPrompt="1"/>
          </p:nvPr>
        </p:nvSpPr>
        <p:spPr>
          <a:xfrm>
            <a:off x="1600200" y="457200"/>
            <a:ext cx="7829550" cy="431978"/>
          </a:xfrm>
          <a:prstGeom prst="rect">
            <a:avLst/>
          </a:prstGeom>
        </p:spPr>
        <p:txBody>
          <a:bodyPr wrap="square" lIns="0">
            <a:spAutoFit/>
          </a:bodyPr>
          <a:lstStyle>
            <a:lvl1pPr>
              <a:defRPr sz="2400" b="1" i="0" cap="none">
                <a:solidFill>
                  <a:schemeClr val="tx1"/>
                </a:solidFill>
                <a:latin typeface="Proxima Nova Semibold" panose="02000506030000020004" pitchFamily="2" charset="0"/>
                <a:ea typeface="Proxima Nova Semibold" panose="02000506030000020004" pitchFamily="2" charset="0"/>
                <a:cs typeface="Proxima Nova Semibold" panose="02000506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D3AA890-08C3-1944-BE92-E8E22D413D85}"/>
              </a:ext>
            </a:extLst>
          </p:cNvPr>
          <p:cNvSpPr>
            <a:spLocks noGrp="1"/>
          </p:cNvSpPr>
          <p:nvPr>
            <p:ph type="body" sz="quarter" idx="11"/>
          </p:nvPr>
        </p:nvSpPr>
        <p:spPr>
          <a:xfrm>
            <a:off x="1600200" y="1143000"/>
            <a:ext cx="3382963" cy="3333750"/>
          </a:xfrm>
        </p:spPr>
        <p:txBody>
          <a:bodyPr/>
          <a:lstStyle/>
          <a:p>
            <a:pPr lvl="0"/>
            <a:r>
              <a:rPr lang="en-US"/>
              <a:t>Click to edit Master text styles</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F6AB3C6D-6228-334A-9ABC-267FC2E5B49A}"/>
              </a:ext>
            </a:extLst>
          </p:cNvPr>
          <p:cNvSpPr>
            <a:spLocks noGrp="1"/>
          </p:cNvSpPr>
          <p:nvPr>
            <p:ph type="pic" sz="quarter" idx="12" hasCustomPrompt="1"/>
          </p:nvPr>
        </p:nvSpPr>
        <p:spPr>
          <a:xfrm>
            <a:off x="5353050" y="1143000"/>
            <a:ext cx="3333750" cy="3333750"/>
          </a:xfrm>
        </p:spPr>
        <p:txBody>
          <a:bodyPr/>
          <a:lstStyle>
            <a:lvl1pPr marL="0" indent="0" algn="ctr">
              <a:buNone/>
              <a:defRPr i="1"/>
            </a:lvl1pPr>
          </a:lstStyle>
          <a:p>
            <a:r>
              <a:rPr lang="en-US" dirty="0"/>
              <a:t>Click icon to insert picture</a:t>
            </a:r>
          </a:p>
        </p:txBody>
      </p:sp>
    </p:spTree>
    <p:extLst>
      <p:ext uri="{BB962C8B-B14F-4D97-AF65-F5344CB8AC3E}">
        <p14:creationId xmlns:p14="http://schemas.microsoft.com/office/powerpoint/2010/main" val="9033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ouble Column Text Slid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22BC6B75-67AA-649C-AFEB-C78AC606FC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9139238" cy="5143500"/>
          </a:xfrm>
          <a:prstGeom prst="rect">
            <a:avLst/>
          </a:prstGeom>
        </p:spPr>
      </p:pic>
      <p:sp>
        <p:nvSpPr>
          <p:cNvPr id="8" name="Title 1"/>
          <p:cNvSpPr>
            <a:spLocks noGrp="1"/>
          </p:cNvSpPr>
          <p:nvPr>
            <p:ph type="title" hasCustomPrompt="1"/>
          </p:nvPr>
        </p:nvSpPr>
        <p:spPr>
          <a:xfrm>
            <a:off x="1600200" y="457200"/>
            <a:ext cx="7829550" cy="431978"/>
          </a:xfrm>
          <a:prstGeom prst="rect">
            <a:avLst/>
          </a:prstGeom>
        </p:spPr>
        <p:txBody>
          <a:bodyPr wrap="square" lIns="0">
            <a:spAutoFit/>
          </a:bodyPr>
          <a:lstStyle>
            <a:lvl1pPr>
              <a:defRPr sz="2400" b="1" i="0" cap="none">
                <a:solidFill>
                  <a:schemeClr val="tx1"/>
                </a:solidFill>
                <a:latin typeface="Proxima Nova Semibold" panose="02000506030000020004" pitchFamily="2" charset="0"/>
                <a:ea typeface="Proxima Nova Semibold" panose="02000506030000020004" pitchFamily="2" charset="0"/>
                <a:cs typeface="Proxima Nova Semibold" panose="02000506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F00024-FBAC-7D44-90C6-EE8588CB9516}"/>
              </a:ext>
            </a:extLst>
          </p:cNvPr>
          <p:cNvSpPr>
            <a:spLocks noGrp="1"/>
          </p:cNvSpPr>
          <p:nvPr>
            <p:ph type="body" sz="quarter" idx="11"/>
          </p:nvPr>
        </p:nvSpPr>
        <p:spPr>
          <a:xfrm>
            <a:off x="1600200" y="1143000"/>
            <a:ext cx="7127648" cy="2343150"/>
          </a:xfrm>
        </p:spPr>
        <p:txBody>
          <a:bodyPr numCol="2" spcCol="228600"/>
          <a:lstStyle>
            <a:lvl3pPr>
              <a:buNone/>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010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86B3D2A6-9333-6E4A-9684-3954BF39D2CC}"/>
              </a:ext>
            </a:extLst>
          </p:cNvPr>
          <p:cNvSpPr>
            <a:spLocks noGrp="1"/>
          </p:cNvSpPr>
          <p:nvPr>
            <p:ph type="title"/>
          </p:nvPr>
        </p:nvSpPr>
        <p:spPr>
          <a:xfrm>
            <a:off x="628650" y="555536"/>
            <a:ext cx="7886700" cy="431978"/>
          </a:xfrm>
          <a:prstGeom prst="rect">
            <a:avLst/>
          </a:prstGeom>
        </p:spPr>
        <p:txBody>
          <a:bodyPr vert="horz" lIns="91440" tIns="45720" rIns="91440" bIns="45720" rtlCol="0" anchor="t" anchorCtr="0">
            <a:spAutoFit/>
          </a:bodyPr>
          <a:lstStyle/>
          <a:p>
            <a:r>
              <a:rPr lang="en-US" dirty="0"/>
              <a:t>Click to edit Master title style</a:t>
            </a:r>
          </a:p>
        </p:txBody>
      </p:sp>
      <p:sp>
        <p:nvSpPr>
          <p:cNvPr id="8" name="Text Placeholder 7">
            <a:extLst>
              <a:ext uri="{FF2B5EF4-FFF2-40B4-BE49-F238E27FC236}">
                <a16:creationId xmlns:a16="http://schemas.microsoft.com/office/drawing/2014/main" id="{DAEFA59A-DDE8-1D48-BFE0-E83277C61F8C}"/>
              </a:ext>
            </a:extLst>
          </p:cNvPr>
          <p:cNvSpPr>
            <a:spLocks noGrp="1"/>
          </p:cNvSpPr>
          <p:nvPr>
            <p:ph type="body" idx="1"/>
          </p:nvPr>
        </p:nvSpPr>
        <p:spPr>
          <a:xfrm>
            <a:off x="628650" y="1370013"/>
            <a:ext cx="7886700" cy="1077218"/>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levels</a:t>
            </a:r>
          </a:p>
          <a:p>
            <a:pPr lvl="2"/>
            <a:r>
              <a:rPr lang="en-US" dirty="0"/>
              <a:t>Third level</a:t>
            </a:r>
          </a:p>
        </p:txBody>
      </p:sp>
    </p:spTree>
    <p:extLst>
      <p:ext uri="{BB962C8B-B14F-4D97-AF65-F5344CB8AC3E}">
        <p14:creationId xmlns:p14="http://schemas.microsoft.com/office/powerpoint/2010/main" val="1128143781"/>
      </p:ext>
    </p:extLst>
  </p:cSld>
  <p:clrMap bg1="lt1" tx1="dk1" bg2="lt2" tx2="dk2" accent1="accent1" accent2="accent2" accent3="accent3" accent4="accent4" accent5="accent5" accent6="accent6" hlink="hlink" folHlink="folHlink"/>
  <p:sldLayoutIdLst>
    <p:sldLayoutId id="2147484470" r:id="rId1"/>
    <p:sldLayoutId id="2147484474" r:id="rId2"/>
    <p:sldLayoutId id="2147484494" r:id="rId3"/>
    <p:sldLayoutId id="2147484496" r:id="rId4"/>
    <p:sldLayoutId id="2147484495" r:id="rId5"/>
    <p:sldLayoutId id="2147484500" r:id="rId6"/>
    <p:sldLayoutId id="2147484449" r:id="rId7"/>
    <p:sldLayoutId id="2147484477" r:id="rId8"/>
    <p:sldLayoutId id="2147484475" r:id="rId9"/>
    <p:sldLayoutId id="2147484491" r:id="rId10"/>
    <p:sldLayoutId id="2147484490" r:id="rId11"/>
    <p:sldLayoutId id="2147484473" r:id="rId12"/>
    <p:sldLayoutId id="2147484485" r:id="rId13"/>
    <p:sldLayoutId id="2147484492" r:id="rId14"/>
    <p:sldLayoutId id="2147484476" r:id="rId15"/>
    <p:sldLayoutId id="2147484493" r:id="rId16"/>
    <p:sldLayoutId id="2147484469" r:id="rId17"/>
    <p:sldLayoutId id="2147484483" r:id="rId18"/>
    <p:sldLayoutId id="2147484467" r:id="rId19"/>
    <p:sldLayoutId id="2147484497" r:id="rId20"/>
    <p:sldLayoutId id="2147484498" r:id="rId21"/>
    <p:sldLayoutId id="2147484499"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400" b="1" i="0" kern="1200" cap="none" spc="0" baseline="0">
          <a:solidFill>
            <a:schemeClr val="tx1"/>
          </a:solidFill>
          <a:latin typeface="Proxima Nova Semibold" panose="02000506030000020004" pitchFamily="2" charset="0"/>
          <a:ea typeface="Proxima Nova Semibold" panose="02000506030000020004" pitchFamily="2" charset="0"/>
          <a:cs typeface="Proxima Nova Semibold" panose="02000506030000020004" pitchFamily="2" charset="0"/>
        </a:defRPr>
      </a:lvl1pPr>
    </p:titleStyle>
    <p:bodyStyle>
      <a:lvl1pPr marL="228600" indent="-228600" algn="l" defTabSz="685800" rtl="0" eaLnBrk="1" latinLnBrk="0" hangingPunct="1">
        <a:lnSpc>
          <a:spcPct val="100000"/>
        </a:lnSpc>
        <a:spcBef>
          <a:spcPts val="600"/>
        </a:spcBef>
        <a:spcAft>
          <a:spcPts val="0"/>
        </a:spcAft>
        <a:buClr>
          <a:schemeClr val="tx1"/>
        </a:buClr>
        <a:buFont typeface="Wingdings" pitchFamily="2" charset="2"/>
        <a:buChar char="§"/>
        <a:tabLst/>
        <a:defRPr sz="1800" b="0" i="0" kern="1200">
          <a:solidFill>
            <a:schemeClr val="tx1"/>
          </a:solidFill>
          <a:latin typeface="Proxima Nova Light" panose="02000506030000020004" pitchFamily="2" charset="0"/>
          <a:ea typeface="Proxima Nova Light" panose="02000506030000020004" pitchFamily="2" charset="0"/>
          <a:cs typeface="Proxima Nova Light" panose="02000506030000020004" pitchFamily="2" charset="0"/>
        </a:defRPr>
      </a:lvl1pPr>
      <a:lvl2pPr marL="685800" indent="-228600" algn="l" defTabSz="685800" rtl="0" eaLnBrk="1" latinLnBrk="0" hangingPunct="1">
        <a:lnSpc>
          <a:spcPct val="100000"/>
        </a:lnSpc>
        <a:spcBef>
          <a:spcPts val="600"/>
        </a:spcBef>
        <a:spcAft>
          <a:spcPts val="0"/>
        </a:spcAft>
        <a:buClr>
          <a:schemeClr val="tx2"/>
        </a:buClr>
        <a:buSzPct val="100000"/>
        <a:buFont typeface="Wingdings" pitchFamily="2" charset="2"/>
        <a:buChar char="§"/>
        <a:tabLst/>
        <a:defRPr sz="1800" b="0" i="0" kern="1200">
          <a:solidFill>
            <a:schemeClr val="tx1"/>
          </a:solidFill>
          <a:latin typeface="Proxima Nova Light" charset="0"/>
          <a:ea typeface="Proxima Nova Light" charset="0"/>
          <a:cs typeface="Proxima Nova Light" charset="0"/>
        </a:defRPr>
      </a:lvl2pPr>
      <a:lvl3pPr marL="1143000" indent="-228600" algn="l" defTabSz="685800" rtl="0" eaLnBrk="1" latinLnBrk="0" hangingPunct="1">
        <a:lnSpc>
          <a:spcPct val="100000"/>
        </a:lnSpc>
        <a:spcBef>
          <a:spcPts val="600"/>
        </a:spcBef>
        <a:spcAft>
          <a:spcPts val="0"/>
        </a:spcAft>
        <a:buClr>
          <a:schemeClr val="bg2"/>
        </a:buClr>
        <a:buFont typeface="Wingdings" pitchFamily="2" charset="2"/>
        <a:buChar char="§"/>
        <a:defRPr sz="1800" b="0" i="0" kern="1200">
          <a:solidFill>
            <a:schemeClr val="tx1"/>
          </a:solidFill>
          <a:latin typeface="Proxima Nova Light" charset="0"/>
          <a:ea typeface="Proxima Nova Light" charset="0"/>
          <a:cs typeface="Proxima Nova Light" charset="0"/>
        </a:defRPr>
      </a:lvl3pPr>
      <a:lvl4pPr marL="1600200" indent="-228600" algn="l" defTabSz="685800" rtl="0" eaLnBrk="1" latinLnBrk="0" hangingPunct="1">
        <a:lnSpc>
          <a:spcPct val="100000"/>
        </a:lnSpc>
        <a:spcBef>
          <a:spcPts val="600"/>
        </a:spcBef>
        <a:buClr>
          <a:schemeClr val="bg2"/>
        </a:buClr>
        <a:buFont typeface="Wingdings" pitchFamily="2" charset="2"/>
        <a:buChar char="§"/>
        <a:defRPr sz="1800" b="0" i="0" kern="1200">
          <a:solidFill>
            <a:schemeClr val="tx1"/>
          </a:solidFill>
          <a:latin typeface="Proxima Nova Light" charset="0"/>
          <a:ea typeface="Proxima Nova Light" charset="0"/>
          <a:cs typeface="Proxima Nova Light"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Proxima Nova Light" charset="0"/>
          <a:ea typeface="Proxima Nova Light" charset="0"/>
          <a:cs typeface="Proxima Nov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ED881A7D-8FCB-D9E9-61E5-1BDA9B1347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3720"/>
          <a:stretch/>
        </p:blipFill>
        <p:spPr>
          <a:xfrm>
            <a:off x="7905750" y="4569575"/>
            <a:ext cx="1057275" cy="326361"/>
          </a:xfrm>
          <a:prstGeom prst="rect">
            <a:avLst/>
          </a:prstGeom>
        </p:spPr>
      </p:pic>
      <p:sp>
        <p:nvSpPr>
          <p:cNvPr id="5" name="TextBox 4">
            <a:extLst>
              <a:ext uri="{FF2B5EF4-FFF2-40B4-BE49-F238E27FC236}">
                <a16:creationId xmlns:a16="http://schemas.microsoft.com/office/drawing/2014/main" id="{F9FE2615-911A-AB91-0F96-7905485497BA}"/>
              </a:ext>
            </a:extLst>
          </p:cNvPr>
          <p:cNvSpPr txBox="1"/>
          <p:nvPr/>
        </p:nvSpPr>
        <p:spPr>
          <a:xfrm>
            <a:off x="144399" y="3752850"/>
            <a:ext cx="8639175" cy="1138773"/>
          </a:xfrm>
          <a:prstGeom prst="rect">
            <a:avLst/>
          </a:prstGeom>
          <a:noFill/>
        </p:spPr>
        <p:txBody>
          <a:bodyPr wrap="square" rtlCol="0">
            <a:spAutoFit/>
          </a:bodyPr>
          <a:lstStyle/>
          <a:p>
            <a:r>
              <a:rPr lang="en-US" sz="3200" dirty="0">
                <a:solidFill>
                  <a:schemeClr val="bg1"/>
                </a:solidFill>
                <a:latin typeface="Proxima Nova Rg" panose="02000506030000020004" pitchFamily="2" charset="0"/>
              </a:rPr>
              <a:t>Jarrell ISD Bond Planning Committee</a:t>
            </a:r>
          </a:p>
          <a:p>
            <a:r>
              <a:rPr lang="en-US" sz="1800" dirty="0">
                <a:solidFill>
                  <a:schemeClr val="bg1"/>
                </a:solidFill>
                <a:latin typeface="Proxima Nova Rg" panose="02000506030000020004" pitchFamily="2" charset="0"/>
              </a:rPr>
              <a:t>Meeting 1 </a:t>
            </a:r>
          </a:p>
          <a:p>
            <a:r>
              <a:rPr lang="en-US" sz="1800" dirty="0">
                <a:solidFill>
                  <a:schemeClr val="bg1"/>
                </a:solidFill>
                <a:latin typeface="Proxima Nova Rg" panose="02000506030000020004" pitchFamily="2" charset="0"/>
              </a:rPr>
              <a:t>October 13, 2022</a:t>
            </a:r>
          </a:p>
        </p:txBody>
      </p:sp>
      <p:pic>
        <p:nvPicPr>
          <p:cNvPr id="6" name="Picture 5" descr="Logo, company name&#10;&#10;Description automatically generated">
            <a:extLst>
              <a:ext uri="{FF2B5EF4-FFF2-40B4-BE49-F238E27FC236}">
                <a16:creationId xmlns:a16="http://schemas.microsoft.com/office/drawing/2014/main" id="{358DE029-ADEE-6E7D-5241-FAFBD2B09DB9}"/>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2821"/>
          <a:stretch/>
        </p:blipFill>
        <p:spPr>
          <a:xfrm>
            <a:off x="5257800" y="4516162"/>
            <a:ext cx="2613850" cy="452269"/>
          </a:xfrm>
          <a:prstGeom prst="rect">
            <a:avLst/>
          </a:prstGeom>
        </p:spPr>
      </p:pic>
    </p:spTree>
    <p:extLst>
      <p:ext uri="{BB962C8B-B14F-4D97-AF65-F5344CB8AC3E}">
        <p14:creationId xmlns:p14="http://schemas.microsoft.com/office/powerpoint/2010/main" val="358672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BC4EFE-EB0F-463F-BFB8-E7494AADED6E}"/>
              </a:ext>
            </a:extLst>
          </p:cNvPr>
          <p:cNvSpPr/>
          <p:nvPr/>
        </p:nvSpPr>
        <p:spPr>
          <a:xfrm>
            <a:off x="0" y="0"/>
            <a:ext cx="141505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D2198-B3D0-4DDD-A26A-80BE5496AF2B}"/>
              </a:ext>
            </a:extLst>
          </p:cNvPr>
          <p:cNvSpPr>
            <a:spLocks noGrp="1"/>
          </p:cNvSpPr>
          <p:nvPr>
            <p:ph type="title"/>
          </p:nvPr>
        </p:nvSpPr>
        <p:spPr>
          <a:xfrm>
            <a:off x="933831" y="363289"/>
            <a:ext cx="6915150" cy="431978"/>
          </a:xfrm>
        </p:spPr>
        <p:txBody>
          <a:bodyPr/>
          <a:lstStyle/>
          <a:p>
            <a:pPr algn="ctr"/>
            <a:r>
              <a:rPr lang="en-US" dirty="0">
                <a:solidFill>
                  <a:srgbClr val="1F3D7A"/>
                </a:solidFill>
              </a:rPr>
              <a:t>Overview of Process</a:t>
            </a:r>
          </a:p>
        </p:txBody>
      </p:sp>
      <p:sp>
        <p:nvSpPr>
          <p:cNvPr id="22" name="Google Shape;386;p56">
            <a:extLst>
              <a:ext uri="{FF2B5EF4-FFF2-40B4-BE49-F238E27FC236}">
                <a16:creationId xmlns:a16="http://schemas.microsoft.com/office/drawing/2014/main" id="{FD85E28D-6457-4559-938D-D225A3704DF5}"/>
              </a:ext>
            </a:extLst>
          </p:cNvPr>
          <p:cNvSpPr txBox="1"/>
          <p:nvPr/>
        </p:nvSpPr>
        <p:spPr>
          <a:xfrm>
            <a:off x="76200" y="1143786"/>
            <a:ext cx="198542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District Educates Voters on the Proposal</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After the Board’s call, it’s the school district’s role to communicate facts about the bond</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p:txBody>
      </p:sp>
      <p:sp>
        <p:nvSpPr>
          <p:cNvPr id="23" name="Google Shape;387;p56">
            <a:extLst>
              <a:ext uri="{FF2B5EF4-FFF2-40B4-BE49-F238E27FC236}">
                <a16:creationId xmlns:a16="http://schemas.microsoft.com/office/drawing/2014/main" id="{FE0B1985-9215-4381-BF3E-2E350D50365D}"/>
              </a:ext>
            </a:extLst>
          </p:cNvPr>
          <p:cNvSpPr txBox="1"/>
          <p:nvPr/>
        </p:nvSpPr>
        <p:spPr>
          <a:xfrm>
            <a:off x="7094360" y="1125780"/>
            <a:ext cx="1962087" cy="3023195"/>
          </a:xfrm>
          <a:prstGeom prst="rect">
            <a:avLst/>
          </a:prstGeom>
          <a:solidFill>
            <a:srgbClr val="BFBFBF"/>
          </a:solidFill>
          <a:ln w="2857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District Sells Bonds to Investors</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District issues bond sales in increments over time to match the schedule of project design and construction</a:t>
            </a:r>
          </a:p>
        </p:txBody>
      </p:sp>
      <p:sp>
        <p:nvSpPr>
          <p:cNvPr id="24" name="Google Shape;388;p56">
            <a:extLst>
              <a:ext uri="{FF2B5EF4-FFF2-40B4-BE49-F238E27FC236}">
                <a16:creationId xmlns:a16="http://schemas.microsoft.com/office/drawing/2014/main" id="{E47A62E5-1950-474B-91A4-D9894723B7C9}"/>
              </a:ext>
            </a:extLst>
          </p:cNvPr>
          <p:cNvSpPr txBox="1"/>
          <p:nvPr/>
        </p:nvSpPr>
        <p:spPr>
          <a:xfrm>
            <a:off x="4717555" y="1143786"/>
            <a:ext cx="196868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Voters Approve </a:t>
            </a: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Bond Election</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A majority of voters voting in favor of the proposition(s) gives the Board authority to </a:t>
            </a: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sell bonds</a:t>
            </a:r>
          </a:p>
        </p:txBody>
      </p:sp>
      <p:sp>
        <p:nvSpPr>
          <p:cNvPr id="25" name="Google Shape;389;p56">
            <a:extLst>
              <a:ext uri="{FF2B5EF4-FFF2-40B4-BE49-F238E27FC236}">
                <a16:creationId xmlns:a16="http://schemas.microsoft.com/office/drawing/2014/main" id="{F8BFEB3F-16F4-4E55-90C7-DFE3C69C8A1A}"/>
              </a:ext>
            </a:extLst>
          </p:cNvPr>
          <p:cNvSpPr txBox="1"/>
          <p:nvPr/>
        </p:nvSpPr>
        <p:spPr>
          <a:xfrm>
            <a:off x="2401462" y="1125780"/>
            <a:ext cx="196868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Voters Consider Proposition(s)</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School bond propositions must be held with the general elections in May or November</a:t>
            </a:r>
          </a:p>
        </p:txBody>
      </p:sp>
      <p:sp>
        <p:nvSpPr>
          <p:cNvPr id="26" name="Google Shape;390;p56">
            <a:extLst>
              <a:ext uri="{FF2B5EF4-FFF2-40B4-BE49-F238E27FC236}">
                <a16:creationId xmlns:a16="http://schemas.microsoft.com/office/drawing/2014/main" id="{A5EB7A37-FEB3-4F79-B462-D394CCFECEE9}"/>
              </a:ext>
            </a:extLst>
          </p:cNvPr>
          <p:cNvSpPr/>
          <p:nvPr/>
        </p:nvSpPr>
        <p:spPr>
          <a:xfrm>
            <a:off x="2090480" y="2470888"/>
            <a:ext cx="263426" cy="287079"/>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27" name="Google Shape;391;p56">
            <a:extLst>
              <a:ext uri="{FF2B5EF4-FFF2-40B4-BE49-F238E27FC236}">
                <a16:creationId xmlns:a16="http://schemas.microsoft.com/office/drawing/2014/main" id="{40588D07-8A68-4841-9AA7-75F7AF0739F3}"/>
              </a:ext>
            </a:extLst>
          </p:cNvPr>
          <p:cNvSpPr/>
          <p:nvPr/>
        </p:nvSpPr>
        <p:spPr>
          <a:xfrm>
            <a:off x="4415346" y="2417742"/>
            <a:ext cx="263400" cy="287100"/>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28" name="Google Shape;392;p56">
            <a:extLst>
              <a:ext uri="{FF2B5EF4-FFF2-40B4-BE49-F238E27FC236}">
                <a16:creationId xmlns:a16="http://schemas.microsoft.com/office/drawing/2014/main" id="{2DB136CA-3D63-43DC-BBCA-EB1FDD09A70A}"/>
              </a:ext>
            </a:extLst>
          </p:cNvPr>
          <p:cNvSpPr/>
          <p:nvPr/>
        </p:nvSpPr>
        <p:spPr>
          <a:xfrm>
            <a:off x="6775438" y="2436400"/>
            <a:ext cx="263400" cy="287100"/>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29" name="Google Shape;394;p56">
            <a:extLst>
              <a:ext uri="{FF2B5EF4-FFF2-40B4-BE49-F238E27FC236}">
                <a16:creationId xmlns:a16="http://schemas.microsoft.com/office/drawing/2014/main" id="{88E2D15E-CF5D-4AD1-8473-070F6C10C8B9}"/>
              </a:ext>
            </a:extLst>
          </p:cNvPr>
          <p:cNvSpPr/>
          <p:nvPr/>
        </p:nvSpPr>
        <p:spPr>
          <a:xfrm>
            <a:off x="153519" y="1189558"/>
            <a:ext cx="188043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latin typeface="Arial"/>
                <a:ea typeface="Arial"/>
                <a:cs typeface="Arial"/>
                <a:sym typeface="Arial"/>
              </a:rPr>
              <a:t>EDUCATE</a:t>
            </a:r>
            <a:endParaRPr b="1" dirty="0">
              <a:latin typeface="Arial"/>
              <a:ea typeface="Arial"/>
              <a:cs typeface="Arial"/>
              <a:sym typeface="Arial"/>
            </a:endParaRPr>
          </a:p>
        </p:txBody>
      </p:sp>
      <p:sp>
        <p:nvSpPr>
          <p:cNvPr id="30" name="Google Shape;395;p56">
            <a:extLst>
              <a:ext uri="{FF2B5EF4-FFF2-40B4-BE49-F238E27FC236}">
                <a16:creationId xmlns:a16="http://schemas.microsoft.com/office/drawing/2014/main" id="{9621B8F2-C6EE-4803-A4A0-BDA0E244BAAE}"/>
              </a:ext>
            </a:extLst>
          </p:cNvPr>
          <p:cNvSpPr/>
          <p:nvPr/>
        </p:nvSpPr>
        <p:spPr>
          <a:xfrm>
            <a:off x="2586606" y="1189558"/>
            <a:ext cx="15984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VOTE</a:t>
            </a:r>
            <a:endParaRPr dirty="0">
              <a:solidFill>
                <a:srgbClr val="11113C"/>
              </a:solidFill>
            </a:endParaRPr>
          </a:p>
        </p:txBody>
      </p:sp>
      <p:sp>
        <p:nvSpPr>
          <p:cNvPr id="31" name="Google Shape;396;p56">
            <a:extLst>
              <a:ext uri="{FF2B5EF4-FFF2-40B4-BE49-F238E27FC236}">
                <a16:creationId xmlns:a16="http://schemas.microsoft.com/office/drawing/2014/main" id="{59832DCC-241E-4AAD-A5CB-06A66C45EA21}"/>
              </a:ext>
            </a:extLst>
          </p:cNvPr>
          <p:cNvSpPr/>
          <p:nvPr/>
        </p:nvSpPr>
        <p:spPr>
          <a:xfrm>
            <a:off x="4932739" y="1178956"/>
            <a:ext cx="1678299"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APPROVE</a:t>
            </a:r>
            <a:endParaRPr dirty="0">
              <a:solidFill>
                <a:srgbClr val="11113C"/>
              </a:solidFill>
            </a:endParaRPr>
          </a:p>
        </p:txBody>
      </p:sp>
      <p:sp>
        <p:nvSpPr>
          <p:cNvPr id="32" name="Google Shape;397;p56">
            <a:extLst>
              <a:ext uri="{FF2B5EF4-FFF2-40B4-BE49-F238E27FC236}">
                <a16:creationId xmlns:a16="http://schemas.microsoft.com/office/drawing/2014/main" id="{169394D8-91E6-4D5C-AD8A-5577B4E631DA}"/>
              </a:ext>
            </a:extLst>
          </p:cNvPr>
          <p:cNvSpPr/>
          <p:nvPr/>
        </p:nvSpPr>
        <p:spPr>
          <a:xfrm>
            <a:off x="7108500" y="1143786"/>
            <a:ext cx="19593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SELL</a:t>
            </a:r>
            <a:endParaRPr dirty="0">
              <a:solidFill>
                <a:srgbClr val="11113C"/>
              </a:solidFill>
            </a:endParaRPr>
          </a:p>
        </p:txBody>
      </p:sp>
      <p:sp>
        <p:nvSpPr>
          <p:cNvPr id="33" name="Google Shape;398;p56">
            <a:extLst>
              <a:ext uri="{FF2B5EF4-FFF2-40B4-BE49-F238E27FC236}">
                <a16:creationId xmlns:a16="http://schemas.microsoft.com/office/drawing/2014/main" id="{794C67F1-3FA9-4878-87DE-A5F9B7FEBF70}"/>
              </a:ext>
            </a:extLst>
          </p:cNvPr>
          <p:cNvSpPr/>
          <p:nvPr/>
        </p:nvSpPr>
        <p:spPr>
          <a:xfrm rot="-5400000">
            <a:off x="2018088" y="2671971"/>
            <a:ext cx="415669" cy="3625355"/>
          </a:xfrm>
          <a:prstGeom prst="leftBrace">
            <a:avLst>
              <a:gd name="adj1" fmla="val 109594"/>
              <a:gd name="adj2" fmla="val 49685"/>
            </a:avLst>
          </a:prstGeom>
          <a:no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31527"/>
              </a:solidFill>
              <a:latin typeface="Arial"/>
              <a:ea typeface="Arial"/>
              <a:cs typeface="Arial"/>
              <a:sym typeface="Arial"/>
            </a:endParaRPr>
          </a:p>
        </p:txBody>
      </p:sp>
      <p:sp>
        <p:nvSpPr>
          <p:cNvPr id="34" name="Google Shape;399;p56">
            <a:extLst>
              <a:ext uri="{FF2B5EF4-FFF2-40B4-BE49-F238E27FC236}">
                <a16:creationId xmlns:a16="http://schemas.microsoft.com/office/drawing/2014/main" id="{2ECCEEB7-D479-430D-92C8-47F02C9A6185}"/>
              </a:ext>
            </a:extLst>
          </p:cNvPr>
          <p:cNvSpPr/>
          <p:nvPr/>
        </p:nvSpPr>
        <p:spPr>
          <a:xfrm>
            <a:off x="2283872" y="4594481"/>
            <a:ext cx="4526348" cy="4156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dirty="0">
                <a:latin typeface="Proxima Nova Light" panose="02000506030000020004" pitchFamily="2" charset="0"/>
                <a:ea typeface="Arial"/>
                <a:cs typeface="Arial"/>
                <a:sym typeface="Arial"/>
              </a:rPr>
              <a:t>Shared Responsibility</a:t>
            </a:r>
            <a:endParaRPr sz="1400" dirty="0">
              <a:latin typeface="Proxima Nova Light" panose="02000506030000020004" pitchFamily="2" charset="0"/>
            </a:endParaRPr>
          </a:p>
        </p:txBody>
      </p:sp>
    </p:spTree>
    <p:extLst>
      <p:ext uri="{BB962C8B-B14F-4D97-AF65-F5344CB8AC3E}">
        <p14:creationId xmlns:p14="http://schemas.microsoft.com/office/powerpoint/2010/main" val="406375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BC4EFE-EB0F-463F-BFB8-E7494AADED6E}"/>
              </a:ext>
            </a:extLst>
          </p:cNvPr>
          <p:cNvSpPr/>
          <p:nvPr/>
        </p:nvSpPr>
        <p:spPr>
          <a:xfrm>
            <a:off x="0" y="0"/>
            <a:ext cx="141505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D2198-B3D0-4DDD-A26A-80BE5496AF2B}"/>
              </a:ext>
            </a:extLst>
          </p:cNvPr>
          <p:cNvSpPr>
            <a:spLocks noGrp="1"/>
          </p:cNvSpPr>
          <p:nvPr>
            <p:ph type="title"/>
          </p:nvPr>
        </p:nvSpPr>
        <p:spPr>
          <a:xfrm>
            <a:off x="933831" y="363289"/>
            <a:ext cx="6915150" cy="431978"/>
          </a:xfrm>
        </p:spPr>
        <p:txBody>
          <a:bodyPr/>
          <a:lstStyle/>
          <a:p>
            <a:pPr algn="ctr"/>
            <a:r>
              <a:rPr lang="en-US" dirty="0">
                <a:solidFill>
                  <a:srgbClr val="1F3D7A"/>
                </a:solidFill>
              </a:rPr>
              <a:t>Overview of Process</a:t>
            </a:r>
          </a:p>
        </p:txBody>
      </p:sp>
      <p:sp>
        <p:nvSpPr>
          <p:cNvPr id="17" name="Google Shape;386;p56">
            <a:extLst>
              <a:ext uri="{FF2B5EF4-FFF2-40B4-BE49-F238E27FC236}">
                <a16:creationId xmlns:a16="http://schemas.microsoft.com/office/drawing/2014/main" id="{8572BA51-D9C2-453A-9668-AEE1527DE58C}"/>
              </a:ext>
            </a:extLst>
          </p:cNvPr>
          <p:cNvSpPr txBox="1"/>
          <p:nvPr/>
        </p:nvSpPr>
        <p:spPr>
          <a:xfrm>
            <a:off x="76200" y="1148755"/>
            <a:ext cx="198542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Board Levies </a:t>
            </a: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I&amp;S Tax Rate</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The Interest &amp; Sinking tax rate (set annually) is levied to make annual debt payments</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p:txBody>
      </p:sp>
      <p:sp>
        <p:nvSpPr>
          <p:cNvPr id="18" name="Google Shape;387;p56">
            <a:extLst>
              <a:ext uri="{FF2B5EF4-FFF2-40B4-BE49-F238E27FC236}">
                <a16:creationId xmlns:a16="http://schemas.microsoft.com/office/drawing/2014/main" id="{80C88058-73DE-4E8A-B6B8-8F06BD871B7F}"/>
              </a:ext>
            </a:extLst>
          </p:cNvPr>
          <p:cNvSpPr txBox="1"/>
          <p:nvPr/>
        </p:nvSpPr>
        <p:spPr>
          <a:xfrm>
            <a:off x="7094360" y="1130749"/>
            <a:ext cx="1962087" cy="3023195"/>
          </a:xfrm>
          <a:prstGeom prst="rect">
            <a:avLst/>
          </a:prstGeom>
          <a:solidFill>
            <a:schemeClr val="bg1"/>
          </a:solidFill>
          <a:ln w="28575" cap="flat" cmpd="sng">
            <a:solidFill>
              <a:schemeClr val="bg1">
                <a:lumMod val="6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Project Construction</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Construction takes approx. 12-14 mos. for an elementary and</a:t>
            </a: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24-28 mos. for a </a:t>
            </a: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high school</a:t>
            </a:r>
          </a:p>
        </p:txBody>
      </p:sp>
      <p:sp>
        <p:nvSpPr>
          <p:cNvPr id="19" name="Google Shape;388;p56">
            <a:extLst>
              <a:ext uri="{FF2B5EF4-FFF2-40B4-BE49-F238E27FC236}">
                <a16:creationId xmlns:a16="http://schemas.microsoft.com/office/drawing/2014/main" id="{CF90D445-0664-4A6D-8339-C7DF2EEB5837}"/>
              </a:ext>
            </a:extLst>
          </p:cNvPr>
          <p:cNvSpPr txBox="1"/>
          <p:nvPr/>
        </p:nvSpPr>
        <p:spPr>
          <a:xfrm>
            <a:off x="4717555" y="1148755"/>
            <a:ext cx="196868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Projects Bid</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Projects are bid in the competitive market to select a contractor and get the best value for the District </a:t>
            </a:r>
          </a:p>
        </p:txBody>
      </p:sp>
      <p:sp>
        <p:nvSpPr>
          <p:cNvPr id="20" name="Google Shape;389;p56">
            <a:extLst>
              <a:ext uri="{FF2B5EF4-FFF2-40B4-BE49-F238E27FC236}">
                <a16:creationId xmlns:a16="http://schemas.microsoft.com/office/drawing/2014/main" id="{AB343EBC-3DC4-4EE4-8383-510E25330DD6}"/>
              </a:ext>
            </a:extLst>
          </p:cNvPr>
          <p:cNvSpPr txBox="1"/>
          <p:nvPr/>
        </p:nvSpPr>
        <p:spPr>
          <a:xfrm>
            <a:off x="2401462" y="1130749"/>
            <a:ext cx="196868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Project Design</a:t>
            </a:r>
          </a:p>
          <a:p>
            <a:pPr marL="0" marR="0" lvl="0" indent="0" algn="ctr" rtl="0">
              <a:lnSpc>
                <a:spcPct val="112000"/>
              </a:lnSpc>
              <a:spcBef>
                <a:spcPts val="0"/>
              </a:spcBef>
              <a:spcAft>
                <a:spcPts val="0"/>
              </a:spcAft>
              <a:buNone/>
            </a:pPr>
            <a:endParaRPr lang="en-US" sz="16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Project design is a multifaceted process that begins conceptual and concludes with construction documents</a:t>
            </a:r>
          </a:p>
        </p:txBody>
      </p:sp>
      <p:sp>
        <p:nvSpPr>
          <p:cNvPr id="35" name="Google Shape;390;p56">
            <a:extLst>
              <a:ext uri="{FF2B5EF4-FFF2-40B4-BE49-F238E27FC236}">
                <a16:creationId xmlns:a16="http://schemas.microsoft.com/office/drawing/2014/main" id="{039EA14F-221C-4B3F-BFB7-02C0A8B29AFC}"/>
              </a:ext>
            </a:extLst>
          </p:cNvPr>
          <p:cNvSpPr/>
          <p:nvPr/>
        </p:nvSpPr>
        <p:spPr>
          <a:xfrm>
            <a:off x="2090480" y="2475857"/>
            <a:ext cx="263426" cy="287079"/>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36" name="Google Shape;391;p56">
            <a:extLst>
              <a:ext uri="{FF2B5EF4-FFF2-40B4-BE49-F238E27FC236}">
                <a16:creationId xmlns:a16="http://schemas.microsoft.com/office/drawing/2014/main" id="{1325AB91-E277-4111-A0DC-ABE7B08F2C1E}"/>
              </a:ext>
            </a:extLst>
          </p:cNvPr>
          <p:cNvSpPr/>
          <p:nvPr/>
        </p:nvSpPr>
        <p:spPr>
          <a:xfrm>
            <a:off x="4415346" y="2422711"/>
            <a:ext cx="263400" cy="287100"/>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37" name="Google Shape;392;p56">
            <a:extLst>
              <a:ext uri="{FF2B5EF4-FFF2-40B4-BE49-F238E27FC236}">
                <a16:creationId xmlns:a16="http://schemas.microsoft.com/office/drawing/2014/main" id="{B3ADB6E8-F561-45DD-9F05-23A36939BE20}"/>
              </a:ext>
            </a:extLst>
          </p:cNvPr>
          <p:cNvSpPr/>
          <p:nvPr/>
        </p:nvSpPr>
        <p:spPr>
          <a:xfrm>
            <a:off x="6775438" y="2441369"/>
            <a:ext cx="263400" cy="287100"/>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38" name="Google Shape;394;p56">
            <a:extLst>
              <a:ext uri="{FF2B5EF4-FFF2-40B4-BE49-F238E27FC236}">
                <a16:creationId xmlns:a16="http://schemas.microsoft.com/office/drawing/2014/main" id="{A51553CB-2174-4045-A8DD-416EFB18FDC2}"/>
              </a:ext>
            </a:extLst>
          </p:cNvPr>
          <p:cNvSpPr/>
          <p:nvPr/>
        </p:nvSpPr>
        <p:spPr>
          <a:xfrm>
            <a:off x="153519" y="1194527"/>
            <a:ext cx="188043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latin typeface="Arial"/>
                <a:ea typeface="Arial"/>
                <a:cs typeface="Arial"/>
                <a:sym typeface="Arial"/>
              </a:rPr>
              <a:t>LEVY</a:t>
            </a:r>
            <a:endParaRPr b="1" dirty="0">
              <a:latin typeface="Arial"/>
              <a:ea typeface="Arial"/>
              <a:cs typeface="Arial"/>
              <a:sym typeface="Arial"/>
            </a:endParaRPr>
          </a:p>
        </p:txBody>
      </p:sp>
      <p:sp>
        <p:nvSpPr>
          <p:cNvPr id="39" name="Google Shape;395;p56">
            <a:extLst>
              <a:ext uri="{FF2B5EF4-FFF2-40B4-BE49-F238E27FC236}">
                <a16:creationId xmlns:a16="http://schemas.microsoft.com/office/drawing/2014/main" id="{8F8EA732-D142-4C8F-A09C-61124EF3E100}"/>
              </a:ext>
            </a:extLst>
          </p:cNvPr>
          <p:cNvSpPr/>
          <p:nvPr/>
        </p:nvSpPr>
        <p:spPr>
          <a:xfrm>
            <a:off x="2586606" y="1194527"/>
            <a:ext cx="15984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DESIGN</a:t>
            </a:r>
            <a:endParaRPr dirty="0">
              <a:solidFill>
                <a:srgbClr val="11113C"/>
              </a:solidFill>
            </a:endParaRPr>
          </a:p>
        </p:txBody>
      </p:sp>
      <p:sp>
        <p:nvSpPr>
          <p:cNvPr id="40" name="Google Shape;396;p56">
            <a:extLst>
              <a:ext uri="{FF2B5EF4-FFF2-40B4-BE49-F238E27FC236}">
                <a16:creationId xmlns:a16="http://schemas.microsoft.com/office/drawing/2014/main" id="{F0E1D689-41FC-4D58-9DC7-A3D96C430294}"/>
              </a:ext>
            </a:extLst>
          </p:cNvPr>
          <p:cNvSpPr/>
          <p:nvPr/>
        </p:nvSpPr>
        <p:spPr>
          <a:xfrm>
            <a:off x="4862749" y="1194527"/>
            <a:ext cx="1678299"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BID</a:t>
            </a:r>
            <a:endParaRPr dirty="0">
              <a:solidFill>
                <a:srgbClr val="11113C"/>
              </a:solidFill>
            </a:endParaRPr>
          </a:p>
        </p:txBody>
      </p:sp>
      <p:sp>
        <p:nvSpPr>
          <p:cNvPr id="41" name="Google Shape;397;p56">
            <a:extLst>
              <a:ext uri="{FF2B5EF4-FFF2-40B4-BE49-F238E27FC236}">
                <a16:creationId xmlns:a16="http://schemas.microsoft.com/office/drawing/2014/main" id="{EFDF4F83-52F5-4F4A-9E2C-2AC47A66507A}"/>
              </a:ext>
            </a:extLst>
          </p:cNvPr>
          <p:cNvSpPr/>
          <p:nvPr/>
        </p:nvSpPr>
        <p:spPr>
          <a:xfrm>
            <a:off x="7020578" y="1130749"/>
            <a:ext cx="2166372"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CONSTRUCT</a:t>
            </a:r>
            <a:endParaRPr dirty="0">
              <a:solidFill>
                <a:srgbClr val="11113C"/>
              </a:solidFill>
            </a:endParaRPr>
          </a:p>
        </p:txBody>
      </p:sp>
    </p:spTree>
    <p:extLst>
      <p:ext uri="{BB962C8B-B14F-4D97-AF65-F5344CB8AC3E}">
        <p14:creationId xmlns:p14="http://schemas.microsoft.com/office/powerpoint/2010/main" val="424737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4D64B-B31F-4B85-BFC5-215E3B49D660}"/>
              </a:ext>
            </a:extLst>
          </p:cNvPr>
          <p:cNvSpPr>
            <a:spLocks noGrp="1"/>
          </p:cNvSpPr>
          <p:nvPr>
            <p:ph type="title"/>
          </p:nvPr>
        </p:nvSpPr>
        <p:spPr>
          <a:xfrm>
            <a:off x="1600200" y="438149"/>
            <a:ext cx="6915150" cy="431978"/>
          </a:xfrm>
        </p:spPr>
        <p:txBody>
          <a:bodyPr/>
          <a:lstStyle/>
          <a:p>
            <a:r>
              <a:rPr lang="en-US" dirty="0"/>
              <a:t>Overview of Process</a:t>
            </a:r>
          </a:p>
        </p:txBody>
      </p:sp>
      <p:sp>
        <p:nvSpPr>
          <p:cNvPr id="3" name="Text Placeholder 2">
            <a:extLst>
              <a:ext uri="{FF2B5EF4-FFF2-40B4-BE49-F238E27FC236}">
                <a16:creationId xmlns:a16="http://schemas.microsoft.com/office/drawing/2014/main" id="{5052097D-4E0C-40E3-A89D-FFE31493B1CB}"/>
              </a:ext>
            </a:extLst>
          </p:cNvPr>
          <p:cNvSpPr>
            <a:spLocks noGrp="1"/>
          </p:cNvSpPr>
          <p:nvPr>
            <p:ph type="body" sz="quarter" idx="10"/>
          </p:nvPr>
        </p:nvSpPr>
        <p:spPr>
          <a:xfrm>
            <a:off x="1600200" y="971550"/>
            <a:ext cx="6915150" cy="3810000"/>
          </a:xfrm>
        </p:spPr>
        <p:txBody>
          <a:bodyPr/>
          <a:lstStyle/>
          <a:p>
            <a:pPr marL="0" indent="0">
              <a:buNone/>
            </a:pPr>
            <a:r>
              <a:rPr lang="en-US" sz="1800" dirty="0">
                <a:latin typeface="Proxima Nova Light" panose="02000506030000020004" pitchFamily="2" charset="0"/>
              </a:rPr>
              <a:t>Beginning tonight, the committee will engage in discussion around the following topics:</a:t>
            </a:r>
          </a:p>
          <a:p>
            <a:r>
              <a:rPr lang="en-US" dirty="0">
                <a:cs typeface="Cambria Regular" charset="0"/>
              </a:rPr>
              <a:t>Findings from Previous Committees</a:t>
            </a:r>
            <a:endParaRPr lang="en-US" sz="1800" dirty="0">
              <a:cs typeface="Cambria Regular" charset="0"/>
            </a:endParaRPr>
          </a:p>
          <a:p>
            <a:r>
              <a:rPr lang="en-US" sz="1800" dirty="0">
                <a:cs typeface="Cambria Regular" charset="0"/>
              </a:rPr>
              <a:t>Demographic Report and Enrollment Projections</a:t>
            </a:r>
          </a:p>
          <a:p>
            <a:r>
              <a:rPr lang="en-US" sz="1800" dirty="0">
                <a:cs typeface="Cambria Regular" charset="0"/>
              </a:rPr>
              <a:t>School Finance (state and local)</a:t>
            </a:r>
          </a:p>
          <a:p>
            <a:r>
              <a:rPr lang="en-US" sz="1800" dirty="0">
                <a:cs typeface="Cambria Regular" charset="0"/>
              </a:rPr>
              <a:t>Bonding Capacity &amp; Impact of Potential Bond</a:t>
            </a:r>
          </a:p>
          <a:p>
            <a:r>
              <a:rPr lang="en-US" dirty="0">
                <a:cs typeface="Cambria Regular" charset="0"/>
              </a:rPr>
              <a:t>Needs, Potential Solutions &amp; Cost Analysis</a:t>
            </a:r>
          </a:p>
          <a:p>
            <a:pPr lvl="1"/>
            <a:r>
              <a:rPr lang="en-US" sz="1400" dirty="0">
                <a:cs typeface="Cambria Regular" charset="0"/>
              </a:rPr>
              <a:t>New Construction</a:t>
            </a:r>
          </a:p>
          <a:p>
            <a:pPr lvl="1"/>
            <a:r>
              <a:rPr lang="en-US" sz="1400" dirty="0">
                <a:cs typeface="Cambria Regular" charset="0"/>
              </a:rPr>
              <a:t>Renovations</a:t>
            </a:r>
            <a:endParaRPr lang="en-US" sz="1400" dirty="0"/>
          </a:p>
          <a:p>
            <a:pPr lvl="1"/>
            <a:r>
              <a:rPr lang="en-US" sz="1400" dirty="0">
                <a:cs typeface="Cambria Regular" charset="0"/>
              </a:rPr>
              <a:t>Expansions</a:t>
            </a:r>
          </a:p>
          <a:p>
            <a:pPr lvl="1"/>
            <a:r>
              <a:rPr kumimoji="0" lang="en-US" sz="1400" b="0" i="0" u="none" strike="noStrike" kern="1200" cap="none" spc="0" normalizeH="0" baseline="0" noProof="0" dirty="0">
                <a:ln>
                  <a:noFill/>
                </a:ln>
                <a:solidFill>
                  <a:srgbClr val="333333"/>
                </a:solidFill>
                <a:effectLst/>
                <a:uLnTx/>
                <a:uFillTx/>
                <a:latin typeface="Proxima Nova Light" charset="0"/>
                <a:cs typeface="Cambria Regular" charset="0"/>
              </a:rPr>
              <a:t>Special Programs/Facilities</a:t>
            </a:r>
          </a:p>
          <a:p>
            <a:pPr lvl="1"/>
            <a:endParaRPr lang="en-US" sz="1400" dirty="0">
              <a:cs typeface="Cambria Regular" charset="0"/>
            </a:endParaRPr>
          </a:p>
          <a:p>
            <a:endParaRPr lang="en-US" dirty="0"/>
          </a:p>
          <a:p>
            <a:endParaRPr lang="en-US" dirty="0"/>
          </a:p>
        </p:txBody>
      </p:sp>
      <p:sp>
        <p:nvSpPr>
          <p:cNvPr id="4" name="TextBox 3">
            <a:extLst>
              <a:ext uri="{FF2B5EF4-FFF2-40B4-BE49-F238E27FC236}">
                <a16:creationId xmlns:a16="http://schemas.microsoft.com/office/drawing/2014/main" id="{1B10976C-30AE-47D1-96AB-7CBA7593F6F5}"/>
              </a:ext>
            </a:extLst>
          </p:cNvPr>
          <p:cNvSpPr txBox="1"/>
          <p:nvPr/>
        </p:nvSpPr>
        <p:spPr>
          <a:xfrm>
            <a:off x="4114800" y="3328701"/>
            <a:ext cx="3200400" cy="1554272"/>
          </a:xfrm>
          <a:prstGeom prst="rect">
            <a:avLst/>
          </a:prstGeom>
          <a:noFill/>
        </p:spPr>
        <p:txBody>
          <a:bodyPr wrap="square" rtlCol="0">
            <a:spAutoFit/>
          </a:bodyPr>
          <a:lstStyle/>
          <a:p>
            <a:pPr marL="685800" marR="0" lvl="1" indent="-228600" algn="l" defTabSz="685800" rtl="0" eaLnBrk="1" fontAlgn="auto" latinLnBrk="0" hangingPunct="1">
              <a:lnSpc>
                <a:spcPct val="100000"/>
              </a:lnSpc>
              <a:spcBef>
                <a:spcPts val="600"/>
              </a:spcBef>
              <a:spcAft>
                <a:spcPts val="0"/>
              </a:spcAft>
              <a:buClr>
                <a:srgbClr val="BFBFBF"/>
              </a:buClr>
              <a:buSzPct val="100000"/>
              <a:buFont typeface="Wingdings" pitchFamily="2" charset="2"/>
              <a:buChar char="§"/>
              <a:tabLst/>
              <a:defRPr/>
            </a:pPr>
            <a:r>
              <a:rPr kumimoji="0" lang="en-US" sz="1400" b="0" i="0" u="none" strike="noStrike" kern="1200" cap="none" spc="0" normalizeH="0" baseline="0" noProof="0" dirty="0">
                <a:ln>
                  <a:noFill/>
                </a:ln>
                <a:solidFill>
                  <a:srgbClr val="333333"/>
                </a:solidFill>
                <a:effectLst/>
                <a:uLnTx/>
                <a:uFillTx/>
                <a:latin typeface="Proxima Nova Light" charset="0"/>
                <a:cs typeface="Cambria Regular" charset="0"/>
              </a:rPr>
              <a:t>Safety &amp; Security</a:t>
            </a:r>
          </a:p>
          <a:p>
            <a:pPr marL="685800" marR="0" lvl="1" indent="-228600" algn="l" defTabSz="685800" rtl="0" eaLnBrk="1" fontAlgn="auto" latinLnBrk="0" hangingPunct="1">
              <a:lnSpc>
                <a:spcPct val="100000"/>
              </a:lnSpc>
              <a:spcBef>
                <a:spcPts val="600"/>
              </a:spcBef>
              <a:spcAft>
                <a:spcPts val="0"/>
              </a:spcAft>
              <a:buClr>
                <a:srgbClr val="BFBFBF"/>
              </a:buClr>
              <a:buSzPct val="100000"/>
              <a:buFont typeface="Wingdings" pitchFamily="2" charset="2"/>
              <a:buChar char="§"/>
              <a:tabLst/>
              <a:defRPr/>
            </a:pPr>
            <a:r>
              <a:rPr kumimoji="0" lang="en-US" sz="1400" b="0" i="0" u="none" strike="noStrike" kern="1200" cap="none" spc="0" normalizeH="0" baseline="0" noProof="0" dirty="0">
                <a:ln>
                  <a:noFill/>
                </a:ln>
                <a:solidFill>
                  <a:srgbClr val="333333"/>
                </a:solidFill>
                <a:effectLst/>
                <a:uLnTx/>
                <a:uFillTx/>
                <a:latin typeface="Proxima Nova Light" charset="0"/>
                <a:cs typeface="Cambria Regular" charset="0"/>
              </a:rPr>
              <a:t>Technology</a:t>
            </a:r>
          </a:p>
          <a:p>
            <a:pPr marL="685800" marR="0" lvl="1" indent="-228600" algn="l" defTabSz="685800" rtl="0" eaLnBrk="1" fontAlgn="auto" latinLnBrk="0" hangingPunct="1">
              <a:lnSpc>
                <a:spcPct val="100000"/>
              </a:lnSpc>
              <a:spcBef>
                <a:spcPts val="600"/>
              </a:spcBef>
              <a:spcAft>
                <a:spcPts val="0"/>
              </a:spcAft>
              <a:buClr>
                <a:srgbClr val="BFBFBF"/>
              </a:buClr>
              <a:buSzPct val="100000"/>
              <a:buFont typeface="Wingdings" pitchFamily="2" charset="2"/>
              <a:buChar char="§"/>
              <a:tabLst/>
              <a:defRPr/>
            </a:pPr>
            <a:r>
              <a:rPr kumimoji="0" lang="en-US" sz="1400" b="0" i="0" u="none" strike="noStrike" kern="1200" cap="none" spc="0" normalizeH="0" baseline="0" noProof="0" dirty="0">
                <a:ln>
                  <a:noFill/>
                </a:ln>
                <a:solidFill>
                  <a:srgbClr val="333333"/>
                </a:solidFill>
                <a:effectLst/>
                <a:uLnTx/>
                <a:uFillTx/>
                <a:latin typeface="Proxima Nova Light" charset="0"/>
                <a:cs typeface="Cambria Regular" charset="0"/>
              </a:rPr>
              <a:t>Transportation</a:t>
            </a:r>
          </a:p>
          <a:p>
            <a:pPr marL="685800" marR="0" lvl="1" indent="-228600" algn="l" defTabSz="685800" rtl="0" eaLnBrk="1" fontAlgn="auto" latinLnBrk="0" hangingPunct="1">
              <a:lnSpc>
                <a:spcPct val="100000"/>
              </a:lnSpc>
              <a:spcBef>
                <a:spcPts val="600"/>
              </a:spcBef>
              <a:spcAft>
                <a:spcPts val="0"/>
              </a:spcAft>
              <a:buClr>
                <a:srgbClr val="BFBFBF"/>
              </a:buClr>
              <a:buSzPct val="100000"/>
              <a:buFont typeface="Wingdings" pitchFamily="2" charset="2"/>
              <a:buChar char="§"/>
              <a:tabLst/>
              <a:defRPr/>
            </a:pPr>
            <a:r>
              <a:rPr kumimoji="0" lang="en-US" sz="1400" b="0" i="0" u="none" strike="noStrike" kern="1200" cap="none" spc="0" normalizeH="0" baseline="0" noProof="0" dirty="0">
                <a:ln>
                  <a:noFill/>
                </a:ln>
                <a:solidFill>
                  <a:srgbClr val="333333"/>
                </a:solidFill>
                <a:effectLst/>
                <a:uLnTx/>
                <a:uFillTx/>
                <a:latin typeface="Proxima Nova Light" charset="0"/>
                <a:cs typeface="Cambria Regular" charset="0"/>
              </a:rPr>
              <a:t>Land</a:t>
            </a:r>
          </a:p>
          <a:p>
            <a:endParaRPr lang="en-US" dirty="0"/>
          </a:p>
        </p:txBody>
      </p:sp>
    </p:spTree>
    <p:extLst>
      <p:ext uri="{BB962C8B-B14F-4D97-AF65-F5344CB8AC3E}">
        <p14:creationId xmlns:p14="http://schemas.microsoft.com/office/powerpoint/2010/main" val="126932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2BC88-1D10-4C23-BEA9-BCF0D1823C9E}"/>
              </a:ext>
            </a:extLst>
          </p:cNvPr>
          <p:cNvSpPr>
            <a:spLocks noGrp="1"/>
          </p:cNvSpPr>
          <p:nvPr>
            <p:ph type="title"/>
          </p:nvPr>
        </p:nvSpPr>
        <p:spPr/>
        <p:txBody>
          <a:bodyPr/>
          <a:lstStyle/>
          <a:p>
            <a:r>
              <a:rPr lang="en-US" dirty="0"/>
              <a:t>Schedule</a:t>
            </a:r>
          </a:p>
        </p:txBody>
      </p:sp>
      <p:graphicFrame>
        <p:nvGraphicFramePr>
          <p:cNvPr id="4" name="Table 5">
            <a:extLst>
              <a:ext uri="{FF2B5EF4-FFF2-40B4-BE49-F238E27FC236}">
                <a16:creationId xmlns:a16="http://schemas.microsoft.com/office/drawing/2014/main" id="{BB357F83-6905-40F3-9369-8C67F41DD1D4}"/>
              </a:ext>
            </a:extLst>
          </p:cNvPr>
          <p:cNvGraphicFramePr>
            <a:graphicFrameLocks noGrp="1"/>
          </p:cNvGraphicFramePr>
          <p:nvPr>
            <p:extLst>
              <p:ext uri="{D42A27DB-BD31-4B8C-83A1-F6EECF244321}">
                <p14:modId xmlns:p14="http://schemas.microsoft.com/office/powerpoint/2010/main" val="2699733884"/>
              </p:ext>
            </p:extLst>
          </p:nvPr>
        </p:nvGraphicFramePr>
        <p:xfrm>
          <a:off x="1447800" y="1123949"/>
          <a:ext cx="7315200" cy="3299511"/>
        </p:xfrm>
        <a:graphic>
          <a:graphicData uri="http://schemas.openxmlformats.org/drawingml/2006/table">
            <a:tbl>
              <a:tblPr firstRow="1" bandRow="1">
                <a:tableStyleId>{22838BEF-8BB2-4498-84A7-C5851F593DF1}</a:tableStyleId>
              </a:tblPr>
              <a:tblGrid>
                <a:gridCol w="1078938">
                  <a:extLst>
                    <a:ext uri="{9D8B030D-6E8A-4147-A177-3AD203B41FA5}">
                      <a16:colId xmlns:a16="http://schemas.microsoft.com/office/drawing/2014/main" val="51072879"/>
                    </a:ext>
                  </a:extLst>
                </a:gridCol>
                <a:gridCol w="1855773">
                  <a:extLst>
                    <a:ext uri="{9D8B030D-6E8A-4147-A177-3AD203B41FA5}">
                      <a16:colId xmlns:a16="http://schemas.microsoft.com/office/drawing/2014/main" val="2272424120"/>
                    </a:ext>
                  </a:extLst>
                </a:gridCol>
                <a:gridCol w="805606">
                  <a:extLst>
                    <a:ext uri="{9D8B030D-6E8A-4147-A177-3AD203B41FA5}">
                      <a16:colId xmlns:a16="http://schemas.microsoft.com/office/drawing/2014/main" val="630475049"/>
                    </a:ext>
                  </a:extLst>
                </a:gridCol>
                <a:gridCol w="3574883">
                  <a:extLst>
                    <a:ext uri="{9D8B030D-6E8A-4147-A177-3AD203B41FA5}">
                      <a16:colId xmlns:a16="http://schemas.microsoft.com/office/drawing/2014/main" val="3985106756"/>
                    </a:ext>
                  </a:extLst>
                </a:gridCol>
              </a:tblGrid>
              <a:tr h="329481">
                <a:tc>
                  <a:txBody>
                    <a:bodyPr/>
                    <a:lstStyle/>
                    <a:p>
                      <a:pPr algn="ctr"/>
                      <a:r>
                        <a:rPr lang="en-US" sz="1400" dirty="0">
                          <a:solidFill>
                            <a:schemeClr val="bg1"/>
                          </a:solidFill>
                        </a:rPr>
                        <a:t>Meeting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D7A"/>
                    </a:solidFill>
                  </a:tcPr>
                </a:tc>
                <a:tc>
                  <a:txBody>
                    <a:bodyPr/>
                    <a:lstStyle/>
                    <a:p>
                      <a:pPr algn="ctr"/>
                      <a:r>
                        <a:rPr lang="en-US" sz="1400" dirty="0">
                          <a:solidFill>
                            <a:schemeClr val="bg1"/>
                          </a:solidFill>
                        </a:rPr>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D7A"/>
                    </a:solidFill>
                  </a:tcPr>
                </a:tc>
                <a:tc>
                  <a:txBody>
                    <a:bodyPr/>
                    <a:lstStyle/>
                    <a:p>
                      <a:pPr algn="ctr"/>
                      <a:r>
                        <a:rPr lang="en-US" sz="1400" dirty="0">
                          <a:solidFill>
                            <a:schemeClr val="bg1"/>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D7A"/>
                    </a:solidFill>
                  </a:tcPr>
                </a:tc>
                <a:tc>
                  <a:txBody>
                    <a:bodyPr/>
                    <a:lstStyle/>
                    <a:p>
                      <a:pPr algn="ctr"/>
                      <a:r>
                        <a:rPr lang="en-US" sz="1400" dirty="0">
                          <a:solidFill>
                            <a:schemeClr val="bg1"/>
                          </a:solidFill>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D7A"/>
                    </a:solidFill>
                  </a:tcPr>
                </a:tc>
                <a:extLst>
                  <a:ext uri="{0D108BD9-81ED-4DB2-BD59-A6C34878D82A}">
                    <a16:rowId xmlns:a16="http://schemas.microsoft.com/office/drawing/2014/main" val="2425607122"/>
                  </a:ext>
                </a:extLst>
              </a:tr>
              <a:tr h="508354">
                <a:tc>
                  <a:txBody>
                    <a:bodyPr/>
                    <a:lstStyle/>
                    <a:p>
                      <a:r>
                        <a:rPr lang="en-US" sz="1400" dirty="0"/>
                        <a:t>Meeting 1</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t>Tonight</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t>5:30</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err="1"/>
                        <a:t>Igo</a:t>
                      </a:r>
                      <a:r>
                        <a:rPr lang="en-US" sz="1400" b="1" dirty="0"/>
                        <a:t> Elementary School</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0839575"/>
                  </a:ext>
                </a:extLst>
              </a:tr>
              <a:tr h="485879">
                <a:tc>
                  <a:txBody>
                    <a:bodyPr/>
                    <a:lstStyle/>
                    <a:p>
                      <a:r>
                        <a:rPr lang="en-US" sz="1400" dirty="0"/>
                        <a:t>Meeting 2</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t>Thursday, Nov. 10</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t>5:30</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t>Jarrell Middle School</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6067142"/>
                  </a:ext>
                </a:extLst>
              </a:tr>
              <a:tr h="485879">
                <a:tc>
                  <a:txBody>
                    <a:bodyPr/>
                    <a:lstStyle/>
                    <a:p>
                      <a:r>
                        <a:rPr lang="en-US" sz="1400" dirty="0"/>
                        <a:t>Meeting 3</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t>Thursday, Dec. 8</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t>5:30</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t>Jarrell High School</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080078"/>
                  </a:ext>
                </a:extLst>
              </a:tr>
              <a:tr h="485879">
                <a:tc>
                  <a:txBody>
                    <a:bodyPr/>
                    <a:lstStyle/>
                    <a:p>
                      <a:r>
                        <a:rPr lang="en-US" sz="1400" dirty="0"/>
                        <a:t>Meeting 4</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t>Thursday, Jan. 12</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t>5:30</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t>Jarrell Elementary School</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7814517"/>
                  </a:ext>
                </a:extLst>
              </a:tr>
              <a:tr h="485879">
                <a:tc>
                  <a:txBody>
                    <a:bodyPr/>
                    <a:lstStyle/>
                    <a:p>
                      <a:endParaRPr lang="en-US" sz="1400" dirty="0"/>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sz="1400" dirty="0"/>
                        <a:t>*Wednesday, Jan. 18</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t>*Potential Recommendation Presentation to Board of Trustees</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7791782"/>
                  </a:ext>
                </a:extLst>
              </a:tr>
              <a:tr h="485879">
                <a:tc>
                  <a:txBody>
                    <a:bodyPr/>
                    <a:lstStyle/>
                    <a:p>
                      <a:endParaRPr lang="en-US" sz="1400" dirty="0"/>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sz="1400" dirty="0"/>
                        <a:t>Friday, Feb. 17</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t>Deadline to Call a May 2023 Election</a:t>
                      </a:r>
                    </a:p>
                  </a:txBody>
                  <a:tcPr>
                    <a:lnL w="12700" cap="flat" cmpd="sng" algn="ctr">
                      <a:solidFill>
                        <a:srgbClr val="1F3D7A"/>
                      </a:solidFill>
                      <a:prstDash val="solid"/>
                      <a:round/>
                      <a:headEnd type="none" w="med" len="med"/>
                      <a:tailEnd type="none" w="med" len="med"/>
                    </a:lnL>
                    <a:lnR w="12700" cap="flat" cmpd="sng" algn="ctr">
                      <a:solidFill>
                        <a:srgbClr val="1F3D7A"/>
                      </a:solidFill>
                      <a:prstDash val="solid"/>
                      <a:round/>
                      <a:headEnd type="none" w="med" len="med"/>
                      <a:tailEnd type="none" w="med" len="med"/>
                    </a:lnR>
                    <a:lnT w="12700" cap="flat" cmpd="sng" algn="ctr">
                      <a:solidFill>
                        <a:srgbClr val="1F3D7A"/>
                      </a:solidFill>
                      <a:prstDash val="solid"/>
                      <a:round/>
                      <a:headEnd type="none" w="med" len="med"/>
                      <a:tailEnd type="none" w="med" len="med"/>
                    </a:lnT>
                    <a:lnB w="12700" cap="flat" cmpd="sng" algn="ctr">
                      <a:solidFill>
                        <a:srgbClr val="1F3D7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5553270"/>
                  </a:ext>
                </a:extLst>
              </a:tr>
            </a:tbl>
          </a:graphicData>
        </a:graphic>
      </p:graphicFrame>
    </p:spTree>
    <p:extLst>
      <p:ext uri="{BB962C8B-B14F-4D97-AF65-F5344CB8AC3E}">
        <p14:creationId xmlns:p14="http://schemas.microsoft.com/office/powerpoint/2010/main" val="70111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447-3D9C-48C9-9A01-F9D87B395D19}"/>
              </a:ext>
            </a:extLst>
          </p:cNvPr>
          <p:cNvSpPr>
            <a:spLocks noGrp="1"/>
          </p:cNvSpPr>
          <p:nvPr>
            <p:ph type="title"/>
          </p:nvPr>
        </p:nvSpPr>
        <p:spPr/>
        <p:txBody>
          <a:bodyPr/>
          <a:lstStyle/>
          <a:p>
            <a:r>
              <a:rPr lang="en-US" dirty="0"/>
              <a:t>Committee Guidelines</a:t>
            </a:r>
          </a:p>
        </p:txBody>
      </p:sp>
      <p:sp>
        <p:nvSpPr>
          <p:cNvPr id="3" name="Text Placeholder 2">
            <a:extLst>
              <a:ext uri="{FF2B5EF4-FFF2-40B4-BE49-F238E27FC236}">
                <a16:creationId xmlns:a16="http://schemas.microsoft.com/office/drawing/2014/main" id="{AE365CF5-7CB2-4591-8F12-93D8B7E68DF4}"/>
              </a:ext>
            </a:extLst>
          </p:cNvPr>
          <p:cNvSpPr>
            <a:spLocks noGrp="1"/>
          </p:cNvSpPr>
          <p:nvPr>
            <p:ph type="body" sz="quarter" idx="10"/>
          </p:nvPr>
        </p:nvSpPr>
        <p:spPr>
          <a:xfrm>
            <a:off x="1600200" y="1143000"/>
            <a:ext cx="6915150" cy="3554819"/>
          </a:xfrm>
        </p:spPr>
        <p:txBody>
          <a:bodyPr/>
          <a:lstStyle/>
          <a:p>
            <a:pPr marL="342900" marR="0" lvl="0" indent="-342900">
              <a:lnSpc>
                <a:spcPct val="100000"/>
              </a:lnSpc>
              <a:spcBef>
                <a:spcPts val="0"/>
              </a:spcBef>
              <a:spcAft>
                <a:spcPts val="1200"/>
              </a:spcAft>
              <a:buFont typeface="+mj-lt"/>
              <a:buAutoNum type="arabicPeriod"/>
              <a:tabLst>
                <a:tab pos="457200" algn="l"/>
              </a:tabLst>
            </a:pPr>
            <a:r>
              <a:rPr lang="en-US" sz="1800" dirty="0">
                <a:effectLst/>
                <a:ea typeface="Times New Roman" panose="02020603050405020304" pitchFamily="18" charset="0"/>
              </a:rPr>
              <a:t>Each member will do their best to represent the entire community in the bond planning process. </a:t>
            </a:r>
            <a:endParaRPr lang="en-US" sz="1800" dirty="0">
              <a:effectLst/>
              <a:ea typeface="Calibri" panose="020F0502020204030204" pitchFamily="34" charset="0"/>
            </a:endParaRPr>
          </a:p>
          <a:p>
            <a:pPr marL="342900" marR="0" lvl="0" indent="-342900">
              <a:lnSpc>
                <a:spcPct val="100000"/>
              </a:lnSpc>
              <a:spcBef>
                <a:spcPts val="0"/>
              </a:spcBef>
              <a:spcAft>
                <a:spcPts val="1200"/>
              </a:spcAft>
              <a:buFont typeface="+mj-lt"/>
              <a:buAutoNum type="arabicPeriod"/>
              <a:tabLst>
                <a:tab pos="457200" algn="l"/>
              </a:tabLst>
            </a:pPr>
            <a:r>
              <a:rPr lang="en-US" sz="1800" dirty="0">
                <a:effectLst/>
                <a:ea typeface="Times New Roman" panose="02020603050405020304" pitchFamily="18" charset="0"/>
              </a:rPr>
              <a:t>All voices and opinions will be heard and respected.  </a:t>
            </a:r>
            <a:endParaRPr lang="en-US" sz="1800" dirty="0">
              <a:effectLst/>
              <a:ea typeface="Calibri" panose="020F0502020204030204" pitchFamily="34" charset="0"/>
            </a:endParaRPr>
          </a:p>
          <a:p>
            <a:pPr marL="342900" marR="0" lvl="0" indent="-342900">
              <a:lnSpc>
                <a:spcPct val="100000"/>
              </a:lnSpc>
              <a:spcBef>
                <a:spcPts val="0"/>
              </a:spcBef>
              <a:spcAft>
                <a:spcPts val="1200"/>
              </a:spcAft>
              <a:buFont typeface="+mj-lt"/>
              <a:buAutoNum type="arabicPeriod"/>
              <a:tabLst>
                <a:tab pos="457200" algn="l"/>
              </a:tabLst>
            </a:pPr>
            <a:r>
              <a:rPr lang="en-US" sz="1800" dirty="0">
                <a:effectLst/>
                <a:ea typeface="Times New Roman" panose="02020603050405020304" pitchFamily="18" charset="0"/>
              </a:rPr>
              <a:t>The educational needs of </a:t>
            </a:r>
            <a:r>
              <a:rPr lang="en-US" sz="1800" b="1" dirty="0">
                <a:effectLst/>
                <a:ea typeface="Times New Roman" panose="02020603050405020304" pitchFamily="18" charset="0"/>
              </a:rPr>
              <a:t>all</a:t>
            </a:r>
            <a:r>
              <a:rPr lang="en-US" sz="1800" dirty="0">
                <a:effectLst/>
                <a:ea typeface="Times New Roman" panose="02020603050405020304" pitchFamily="18" charset="0"/>
              </a:rPr>
              <a:t> students will be the ultimate consideration. </a:t>
            </a:r>
            <a:endParaRPr lang="en-US" sz="1800" dirty="0">
              <a:effectLst/>
              <a:ea typeface="Times New Roman" panose="02020603050405020304" pitchFamily="18" charset="0"/>
              <a:cs typeface="Arial"/>
            </a:endParaRPr>
          </a:p>
          <a:p>
            <a:pPr marL="342900" indent="-342900">
              <a:lnSpc>
                <a:spcPct val="100000"/>
              </a:lnSpc>
              <a:spcBef>
                <a:spcPts val="0"/>
              </a:spcBef>
              <a:spcAft>
                <a:spcPts val="1200"/>
              </a:spcAft>
              <a:buFont typeface="+mj-lt"/>
              <a:buAutoNum type="arabicPeriod"/>
              <a:tabLst>
                <a:tab pos="457200" algn="l"/>
              </a:tabLst>
            </a:pPr>
            <a:r>
              <a:rPr lang="en-US" sz="1800" dirty="0">
                <a:ea typeface="Calibri" panose="020F0502020204030204" pitchFamily="34" charset="0"/>
              </a:rPr>
              <a:t>The Committee’s role is – along with the Superintendent and staff - to provide </a:t>
            </a:r>
            <a:r>
              <a:rPr lang="en-US" sz="1800" b="1" dirty="0">
                <a:ea typeface="Calibri" panose="020F0502020204030204" pitchFamily="34" charset="0"/>
              </a:rPr>
              <a:t>recommendations</a:t>
            </a:r>
            <a:r>
              <a:rPr lang="en-US" sz="1800" dirty="0">
                <a:ea typeface="Calibri" panose="020F0502020204030204" pitchFamily="34" charset="0"/>
              </a:rPr>
              <a:t> and the Board of Trustees will ultimately determine the timing, structure and content of any potential bond issue.</a:t>
            </a:r>
            <a:endParaRPr lang="en-US" sz="1800" dirty="0">
              <a:ea typeface="Calibri" panose="020F0502020204030204" pitchFamily="34" charset="0"/>
              <a:cs typeface="Arial"/>
            </a:endParaRPr>
          </a:p>
          <a:p>
            <a:endParaRPr lang="en-US" dirty="0"/>
          </a:p>
        </p:txBody>
      </p:sp>
    </p:spTree>
    <p:extLst>
      <p:ext uri="{BB962C8B-B14F-4D97-AF65-F5344CB8AC3E}">
        <p14:creationId xmlns:p14="http://schemas.microsoft.com/office/powerpoint/2010/main" val="336092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C301F-B189-47B5-9CD0-292B72303886}"/>
              </a:ext>
            </a:extLst>
          </p:cNvPr>
          <p:cNvSpPr>
            <a:spLocks noGrp="1"/>
          </p:cNvSpPr>
          <p:nvPr>
            <p:ph type="title"/>
          </p:nvPr>
        </p:nvSpPr>
        <p:spPr/>
        <p:txBody>
          <a:bodyPr/>
          <a:lstStyle/>
          <a:p>
            <a:r>
              <a:rPr lang="en-US" dirty="0"/>
              <a:t>Meeting Norms</a:t>
            </a:r>
          </a:p>
        </p:txBody>
      </p:sp>
      <p:sp>
        <p:nvSpPr>
          <p:cNvPr id="3" name="Text Placeholder 2">
            <a:extLst>
              <a:ext uri="{FF2B5EF4-FFF2-40B4-BE49-F238E27FC236}">
                <a16:creationId xmlns:a16="http://schemas.microsoft.com/office/drawing/2014/main" id="{7B299D53-6FBE-43A6-9428-628BC55177D9}"/>
              </a:ext>
            </a:extLst>
          </p:cNvPr>
          <p:cNvSpPr>
            <a:spLocks noGrp="1"/>
          </p:cNvSpPr>
          <p:nvPr>
            <p:ph type="body" sz="quarter" idx="10"/>
          </p:nvPr>
        </p:nvSpPr>
        <p:spPr>
          <a:xfrm>
            <a:off x="1600200" y="1143000"/>
            <a:ext cx="6915150" cy="3400931"/>
          </a:xfrm>
        </p:spPr>
        <p:txBody>
          <a:bodyPr/>
          <a:lstStyle/>
          <a:p>
            <a:r>
              <a:rPr lang="en-US" sz="1800" dirty="0"/>
              <a:t>Do your best to attend all meetings – content and decisions will build from meeting to meeting  </a:t>
            </a:r>
          </a:p>
          <a:p>
            <a:r>
              <a:rPr lang="en-US" sz="1800" dirty="0"/>
              <a:t>Start and end on time –  1.5 hours each</a:t>
            </a:r>
          </a:p>
          <a:p>
            <a:r>
              <a:rPr lang="en-US" sz="1800" dirty="0"/>
              <a:t>Respect all opinions</a:t>
            </a:r>
          </a:p>
          <a:p>
            <a:r>
              <a:rPr lang="en-US" sz="1800" dirty="0"/>
              <a:t>Everyone participates – no one dominates</a:t>
            </a:r>
          </a:p>
          <a:p>
            <a:r>
              <a:rPr lang="en-US" sz="1800" dirty="0"/>
              <a:t>Take personal breaks as needed</a:t>
            </a:r>
          </a:p>
          <a:p>
            <a:r>
              <a:rPr lang="en-US" sz="1800" dirty="0"/>
              <a:t>Use Committee’s definition of consensus for </a:t>
            </a:r>
            <a:br>
              <a:rPr lang="en-US" sz="1800" dirty="0"/>
            </a:br>
            <a:r>
              <a:rPr lang="en-US" sz="1800" dirty="0"/>
              <a:t>decision-making</a:t>
            </a:r>
          </a:p>
          <a:p>
            <a:endParaRPr lang="en-US" dirty="0"/>
          </a:p>
          <a:p>
            <a:endParaRPr lang="en-US" dirty="0"/>
          </a:p>
        </p:txBody>
      </p:sp>
    </p:spTree>
    <p:extLst>
      <p:ext uri="{BB962C8B-B14F-4D97-AF65-F5344CB8AC3E}">
        <p14:creationId xmlns:p14="http://schemas.microsoft.com/office/powerpoint/2010/main" val="115004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432F-A547-4D1E-B862-DBA5B0427151}"/>
              </a:ext>
            </a:extLst>
          </p:cNvPr>
          <p:cNvSpPr>
            <a:spLocks noGrp="1"/>
          </p:cNvSpPr>
          <p:nvPr>
            <p:ph type="title"/>
          </p:nvPr>
        </p:nvSpPr>
        <p:spPr>
          <a:xfrm>
            <a:off x="1435182" y="133350"/>
            <a:ext cx="6915150" cy="431978"/>
          </a:xfrm>
        </p:spPr>
        <p:txBody>
          <a:bodyPr/>
          <a:lstStyle/>
          <a:p>
            <a:r>
              <a:rPr lang="en-US" dirty="0"/>
              <a:t>Example from 2021 Facilities Planning Committee</a:t>
            </a:r>
          </a:p>
        </p:txBody>
      </p:sp>
      <p:pic>
        <p:nvPicPr>
          <p:cNvPr id="4" name="Picture 3">
            <a:extLst>
              <a:ext uri="{FF2B5EF4-FFF2-40B4-BE49-F238E27FC236}">
                <a16:creationId xmlns:a16="http://schemas.microsoft.com/office/drawing/2014/main" id="{EE589ED3-F5C9-4326-8C83-A17F9A30BCFC}"/>
              </a:ext>
            </a:extLst>
          </p:cNvPr>
          <p:cNvPicPr>
            <a:picLocks noChangeAspect="1"/>
          </p:cNvPicPr>
          <p:nvPr/>
        </p:nvPicPr>
        <p:blipFill>
          <a:blip r:embed="rId2"/>
          <a:stretch>
            <a:fillRect/>
          </a:stretch>
        </p:blipFill>
        <p:spPr>
          <a:xfrm>
            <a:off x="1435182" y="565328"/>
            <a:ext cx="7245186" cy="4495800"/>
          </a:xfrm>
          <a:prstGeom prst="rect">
            <a:avLst/>
          </a:prstGeom>
          <a:noFill/>
        </p:spPr>
      </p:pic>
    </p:spTree>
    <p:extLst>
      <p:ext uri="{BB962C8B-B14F-4D97-AF65-F5344CB8AC3E}">
        <p14:creationId xmlns:p14="http://schemas.microsoft.com/office/powerpoint/2010/main" val="315322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DD8158-127B-4C9D-8519-FC96348E3236}"/>
              </a:ext>
            </a:extLst>
          </p:cNvPr>
          <p:cNvPicPr>
            <a:picLocks noChangeAspect="1"/>
          </p:cNvPicPr>
          <p:nvPr/>
        </p:nvPicPr>
        <p:blipFill>
          <a:blip r:embed="rId2"/>
          <a:stretch>
            <a:fillRect/>
          </a:stretch>
        </p:blipFill>
        <p:spPr>
          <a:xfrm>
            <a:off x="1371600" y="895350"/>
            <a:ext cx="7499918" cy="3903755"/>
          </a:xfrm>
          <a:prstGeom prst="rect">
            <a:avLst/>
          </a:prstGeom>
        </p:spPr>
      </p:pic>
    </p:spTree>
    <p:extLst>
      <p:ext uri="{BB962C8B-B14F-4D97-AF65-F5344CB8AC3E}">
        <p14:creationId xmlns:p14="http://schemas.microsoft.com/office/powerpoint/2010/main" val="290700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7C9C3B-02F9-4425-8336-AA87CF3BEA75}"/>
              </a:ext>
            </a:extLst>
          </p:cNvPr>
          <p:cNvPicPr>
            <a:picLocks noChangeAspect="1"/>
          </p:cNvPicPr>
          <p:nvPr/>
        </p:nvPicPr>
        <p:blipFill>
          <a:blip r:embed="rId2"/>
          <a:stretch>
            <a:fillRect/>
          </a:stretch>
        </p:blipFill>
        <p:spPr>
          <a:xfrm>
            <a:off x="1447800" y="590550"/>
            <a:ext cx="7501598" cy="4219649"/>
          </a:xfrm>
          <a:prstGeom prst="rect">
            <a:avLst/>
          </a:prstGeom>
        </p:spPr>
      </p:pic>
    </p:spTree>
    <p:extLst>
      <p:ext uri="{BB962C8B-B14F-4D97-AF65-F5344CB8AC3E}">
        <p14:creationId xmlns:p14="http://schemas.microsoft.com/office/powerpoint/2010/main" val="139590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3D7899-3078-41C0-A6F8-DC233F4883B6}"/>
              </a:ext>
            </a:extLst>
          </p:cNvPr>
          <p:cNvPicPr>
            <a:picLocks noChangeAspect="1"/>
          </p:cNvPicPr>
          <p:nvPr/>
        </p:nvPicPr>
        <p:blipFill>
          <a:blip r:embed="rId2"/>
          <a:stretch>
            <a:fillRect/>
          </a:stretch>
        </p:blipFill>
        <p:spPr>
          <a:xfrm>
            <a:off x="1447800" y="666750"/>
            <a:ext cx="7450667" cy="4191000"/>
          </a:xfrm>
          <a:prstGeom prst="rect">
            <a:avLst/>
          </a:prstGeom>
        </p:spPr>
      </p:pic>
    </p:spTree>
    <p:extLst>
      <p:ext uri="{BB962C8B-B14F-4D97-AF65-F5344CB8AC3E}">
        <p14:creationId xmlns:p14="http://schemas.microsoft.com/office/powerpoint/2010/main" val="305791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AB04F8-1C6C-45DB-8FAC-B9D679F7F333}"/>
              </a:ext>
            </a:extLst>
          </p:cNvPr>
          <p:cNvSpPr>
            <a:spLocks noGrp="1"/>
          </p:cNvSpPr>
          <p:nvPr>
            <p:ph type="body" sz="quarter" idx="14"/>
          </p:nvPr>
        </p:nvSpPr>
        <p:spPr/>
        <p:txBody>
          <a:bodyPr/>
          <a:lstStyle/>
          <a:p>
            <a:pPr algn="r"/>
            <a:r>
              <a:rPr lang="en-US" dirty="0"/>
              <a:t>Welcome</a:t>
            </a:r>
          </a:p>
        </p:txBody>
      </p:sp>
    </p:spTree>
    <p:extLst>
      <p:ext uri="{BB962C8B-B14F-4D97-AF65-F5344CB8AC3E}">
        <p14:creationId xmlns:p14="http://schemas.microsoft.com/office/powerpoint/2010/main" val="94973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4893D0-2409-418B-AED0-AA1334FECE77}"/>
              </a:ext>
            </a:extLst>
          </p:cNvPr>
          <p:cNvSpPr>
            <a:spLocks noGrp="1"/>
          </p:cNvSpPr>
          <p:nvPr>
            <p:ph type="body" sz="quarter" idx="14"/>
          </p:nvPr>
        </p:nvSpPr>
        <p:spPr/>
        <p:txBody>
          <a:bodyPr/>
          <a:lstStyle/>
          <a:p>
            <a:pPr algn="r"/>
            <a:r>
              <a:rPr lang="en-US" dirty="0"/>
              <a:t>State of the District</a:t>
            </a:r>
          </a:p>
        </p:txBody>
      </p:sp>
    </p:spTree>
    <p:extLst>
      <p:ext uri="{BB962C8B-B14F-4D97-AF65-F5344CB8AC3E}">
        <p14:creationId xmlns:p14="http://schemas.microsoft.com/office/powerpoint/2010/main" val="358754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BCD940-1140-41B7-989A-D99D73F72B73}"/>
              </a:ext>
            </a:extLst>
          </p:cNvPr>
          <p:cNvPicPr>
            <a:picLocks noChangeAspect="1"/>
          </p:cNvPicPr>
          <p:nvPr/>
        </p:nvPicPr>
        <p:blipFill>
          <a:blip r:embed="rId2"/>
          <a:stretch>
            <a:fillRect/>
          </a:stretch>
        </p:blipFill>
        <p:spPr>
          <a:xfrm>
            <a:off x="-1" y="-1"/>
            <a:ext cx="9144001" cy="5143501"/>
          </a:xfrm>
          <a:prstGeom prst="rect">
            <a:avLst/>
          </a:prstGeom>
        </p:spPr>
      </p:pic>
    </p:spTree>
    <p:extLst>
      <p:ext uri="{BB962C8B-B14F-4D97-AF65-F5344CB8AC3E}">
        <p14:creationId xmlns:p14="http://schemas.microsoft.com/office/powerpoint/2010/main" val="63036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23511-6B02-4AC9-85DF-0982ED1BF921}"/>
              </a:ext>
            </a:extLst>
          </p:cNvPr>
          <p:cNvPicPr>
            <a:picLocks noChangeAspect="1"/>
          </p:cNvPicPr>
          <p:nvPr/>
        </p:nvPicPr>
        <p:blipFill>
          <a:blip r:embed="rId2"/>
          <a:stretch>
            <a:fillRect/>
          </a:stretch>
        </p:blipFill>
        <p:spPr>
          <a:xfrm>
            <a:off x="2603020" y="0"/>
            <a:ext cx="6540980" cy="5143500"/>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67847" y="738335"/>
            <a:ext cx="2969002" cy="900246"/>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00000"/>
              </a:lnSpc>
              <a:spcBef>
                <a:spcPts val="0"/>
              </a:spcBef>
              <a:spcAft>
                <a:spcPts val="0"/>
              </a:spcAft>
              <a:defRPr/>
            </a:pPr>
            <a:r>
              <a:rPr lang="en-US" sz="1050" dirty="0">
                <a:solidFill>
                  <a:prstClr val="black"/>
                </a:solidFill>
                <a:latin typeface="Arial" panose="020B0604020202020204" pitchFamily="34" charset="0"/>
                <a:cs typeface="Arial" panose="020B0604020202020204" pitchFamily="34" charset="0"/>
              </a:rPr>
              <a:t>The district has 15 actively building subdivisions</a:t>
            </a:r>
          </a:p>
          <a:p>
            <a:pPr marL="171450" indent="-171450" defTabSz="685800">
              <a:lnSpc>
                <a:spcPct val="100000"/>
              </a:lnSpc>
              <a:spcBef>
                <a:spcPts val="0"/>
              </a:spcBef>
              <a:spcAft>
                <a:spcPts val="0"/>
              </a:spcAft>
              <a:defRPr/>
            </a:pPr>
            <a:r>
              <a:rPr lang="en-US" sz="1050" dirty="0">
                <a:solidFill>
                  <a:prstClr val="black"/>
                </a:solidFill>
                <a:latin typeface="Arial" panose="020B0604020202020204" pitchFamily="34" charset="0"/>
                <a:cs typeface="Arial" panose="020B0604020202020204" pitchFamily="34" charset="0"/>
              </a:rPr>
              <a:t>Within JISD there are 10 future subdivisions </a:t>
            </a:r>
          </a:p>
          <a:p>
            <a:pPr marL="171450" indent="-171450" defTabSz="685800">
              <a:lnSpc>
                <a:spcPct val="100000"/>
              </a:lnSpc>
              <a:spcBef>
                <a:spcPts val="0"/>
              </a:spcBef>
              <a:spcAft>
                <a:spcPts val="0"/>
              </a:spcAft>
              <a:defRPr/>
            </a:pPr>
            <a:r>
              <a:rPr lang="en-US" sz="1050" dirty="0">
                <a:solidFill>
                  <a:prstClr val="black"/>
                </a:solidFill>
                <a:latin typeface="Arial" panose="020B0604020202020204" pitchFamily="34" charset="0"/>
                <a:cs typeface="Arial" panose="020B0604020202020204" pitchFamily="34" charset="0"/>
              </a:rPr>
              <a:t>Groundwork is underway on nearly 1,250 lots within 7 subdivisions</a:t>
            </a:r>
          </a:p>
        </p:txBody>
      </p:sp>
      <p:grpSp>
        <p:nvGrpSpPr>
          <p:cNvPr id="4" name="Group 3">
            <a:extLst>
              <a:ext uri="{FF2B5EF4-FFF2-40B4-BE49-F238E27FC236}">
                <a16:creationId xmlns:a16="http://schemas.microsoft.com/office/drawing/2014/main" id="{52918E7B-7C54-4D5E-880B-DAB6B7BE819C}"/>
              </a:ext>
            </a:extLst>
          </p:cNvPr>
          <p:cNvGrpSpPr/>
          <p:nvPr/>
        </p:nvGrpSpPr>
        <p:grpSpPr>
          <a:xfrm>
            <a:off x="144620" y="1837068"/>
            <a:ext cx="1501561" cy="837698"/>
            <a:chOff x="1192766" y="3744683"/>
            <a:chExt cx="1698479" cy="992199"/>
          </a:xfrm>
        </p:grpSpPr>
        <p:sp>
          <p:nvSpPr>
            <p:cNvPr id="3" name="Rectangle 2">
              <a:extLst>
                <a:ext uri="{FF2B5EF4-FFF2-40B4-BE49-F238E27FC236}">
                  <a16:creationId xmlns:a16="http://schemas.microsoft.com/office/drawing/2014/main" id="{1453A003-83B2-4DFA-B96E-6C32C0204AE9}"/>
                </a:ext>
              </a:extLst>
            </p:cNvPr>
            <p:cNvSpPr/>
            <p:nvPr/>
          </p:nvSpPr>
          <p:spPr>
            <a:xfrm>
              <a:off x="1192766" y="3744683"/>
              <a:ext cx="1698479" cy="992199"/>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88173AE6-EF26-4C36-B3B1-E24D24322EF8}"/>
                </a:ext>
              </a:extLst>
            </p:cNvPr>
            <p:cNvPicPr>
              <a:picLocks noChangeAspect="1"/>
            </p:cNvPicPr>
            <p:nvPr/>
          </p:nvPicPr>
          <p:blipFill>
            <a:blip r:embed="rId3"/>
            <a:stretch>
              <a:fillRect/>
            </a:stretch>
          </p:blipFill>
          <p:spPr>
            <a:xfrm>
              <a:off x="1210184" y="3788002"/>
              <a:ext cx="990600" cy="686229"/>
            </a:xfrm>
            <a:prstGeom prst="rect">
              <a:avLst/>
            </a:prstGeom>
          </p:spPr>
        </p:pic>
        <p:pic>
          <p:nvPicPr>
            <p:cNvPr id="20" name="Picture 19">
              <a:extLst>
                <a:ext uri="{FF2B5EF4-FFF2-40B4-BE49-F238E27FC236}">
                  <a16:creationId xmlns:a16="http://schemas.microsoft.com/office/drawing/2014/main" id="{C03634A2-6F77-49FC-A7EF-790F62B51F18}"/>
                </a:ext>
              </a:extLst>
            </p:cNvPr>
            <p:cNvPicPr>
              <a:picLocks noChangeAspect="1"/>
            </p:cNvPicPr>
            <p:nvPr/>
          </p:nvPicPr>
          <p:blipFill rotWithShape="1">
            <a:blip r:embed="rId4"/>
            <a:srcRect t="17652" b="-1"/>
            <a:stretch/>
          </p:blipFill>
          <p:spPr>
            <a:xfrm>
              <a:off x="1279981" y="4474057"/>
              <a:ext cx="1505126" cy="218181"/>
            </a:xfrm>
            <a:prstGeom prst="rect">
              <a:avLst/>
            </a:prstGeom>
          </p:spPr>
        </p:pic>
      </p:gr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8601683" y="5041106"/>
            <a:ext cx="271682" cy="273844"/>
          </a:xfrm>
          <a:solidFill>
            <a:schemeClr val="bg2"/>
          </a:solidFill>
        </p:spPr>
        <p:txBody>
          <a:bodyPr/>
          <a:lstStyle/>
          <a:p>
            <a:fld id="{010974C9-39F3-3947-8B5D-BF1F533E6409}" type="slidenum">
              <a:rPr lang="en-US" sz="750"/>
              <a:pPr/>
              <a:t>22</a:t>
            </a:fld>
            <a:endParaRPr lang="en-US" sz="75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0" y="-4422"/>
            <a:ext cx="2573572" cy="577081"/>
          </a:xfrm>
          <a:prstGeom prst="rect">
            <a:avLst/>
          </a:prstGeom>
          <a:solidFill>
            <a:srgbClr val="E9FAF4"/>
          </a:solidFill>
        </p:spPr>
        <p:txBody>
          <a:bodyPr anchor="ctr"/>
          <a:lstStyle/>
          <a:p>
            <a:r>
              <a:rPr lang="en-US" dirty="0"/>
              <a:t>District Housing Overview</a:t>
            </a:r>
          </a:p>
        </p:txBody>
      </p:sp>
    </p:spTree>
    <p:extLst>
      <p:ext uri="{BB962C8B-B14F-4D97-AF65-F5344CB8AC3E}">
        <p14:creationId xmlns:p14="http://schemas.microsoft.com/office/powerpoint/2010/main" val="2218388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algn="r" defTabSz="171416" fontAlgn="auto">
              <a:spcBef>
                <a:spcPts val="0"/>
              </a:spcBef>
              <a:spcAft>
                <a:spcPts val="0"/>
              </a:spcAft>
              <a:defRPr/>
            </a:pPr>
            <a:fld id="{010974C9-39F3-3947-8B5D-BF1F533E6409}" type="slidenum">
              <a:rPr lang="en-US" sz="750">
                <a:solidFill>
                  <a:srgbClr val="000000"/>
                </a:solidFill>
                <a:ea typeface="+mn-ea"/>
              </a:rPr>
              <a:pPr algn="r" defTabSz="171416" fontAlgn="auto">
                <a:spcBef>
                  <a:spcPts val="0"/>
                </a:spcBef>
                <a:spcAft>
                  <a:spcPts val="0"/>
                </a:spcAft>
                <a:defRPr/>
              </a:pPr>
              <a:t>23</a:t>
            </a:fld>
            <a:endParaRPr lang="en-US" sz="750">
              <a:solidFill>
                <a:srgbClr val="000000"/>
              </a:solidFill>
              <a:ea typeface="+mn-ea"/>
            </a:endParaRPr>
          </a:p>
        </p:txBody>
      </p:sp>
      <p:sp>
        <p:nvSpPr>
          <p:cNvPr id="5" name="TextBox 4">
            <a:extLst>
              <a:ext uri="{FF2B5EF4-FFF2-40B4-BE49-F238E27FC236}">
                <a16:creationId xmlns:a16="http://schemas.microsoft.com/office/drawing/2014/main" id="{0AAC03C0-CA90-4797-9F61-561D869F198E}"/>
              </a:ext>
            </a:extLst>
          </p:cNvPr>
          <p:cNvSpPr txBox="1">
            <a:spLocks noChangeArrowheads="1"/>
          </p:cNvSpPr>
          <p:nvPr/>
        </p:nvSpPr>
        <p:spPr bwMode="auto">
          <a:xfrm>
            <a:off x="7090445" y="4415943"/>
            <a:ext cx="178292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342832" fontAlgn="auto">
              <a:spcBef>
                <a:spcPts val="0"/>
              </a:spcBef>
              <a:spcAft>
                <a:spcPts val="0"/>
              </a:spcAft>
              <a:defRPr/>
            </a:pPr>
            <a:r>
              <a:rPr lang="en-US" altLang="en-US" sz="750" i="1" dirty="0">
                <a:solidFill>
                  <a:srgbClr val="000000"/>
                </a:solidFill>
                <a:latin typeface="Calibri" panose="020F0502020204030204" pitchFamily="34" charset="0"/>
                <a:ea typeface="+mn-ea"/>
              </a:rPr>
              <a:t>Yellow box = largest grade per year</a:t>
            </a:r>
          </a:p>
          <a:p>
            <a:pPr algn="r" defTabSz="342832" fontAlgn="auto">
              <a:spcBef>
                <a:spcPts val="0"/>
              </a:spcBef>
              <a:spcAft>
                <a:spcPts val="0"/>
              </a:spcAft>
              <a:defRPr/>
            </a:pPr>
            <a:r>
              <a:rPr lang="en-US" altLang="en-US" sz="750" i="1" dirty="0">
                <a:solidFill>
                  <a:srgbClr val="000000"/>
                </a:solidFill>
                <a:latin typeface="Calibri" panose="020F0502020204030204" pitchFamily="34" charset="0"/>
                <a:ea typeface="+mn-ea"/>
              </a:rPr>
              <a:t>Green box = second largest grade per year</a:t>
            </a: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304800" y="209550"/>
            <a:ext cx="5180345" cy="323165"/>
          </a:xfrm>
        </p:spPr>
        <p:txBody>
          <a:bodyPr/>
          <a:lstStyle/>
          <a:p>
            <a:r>
              <a:rPr lang="en-US" sz="2100" dirty="0"/>
              <a:t>Ten Year Forecast by Grade Level</a:t>
            </a:r>
          </a:p>
        </p:txBody>
      </p:sp>
      <p:graphicFrame>
        <p:nvGraphicFramePr>
          <p:cNvPr id="4" name="Table 3">
            <a:extLst>
              <a:ext uri="{FF2B5EF4-FFF2-40B4-BE49-F238E27FC236}">
                <a16:creationId xmlns:a16="http://schemas.microsoft.com/office/drawing/2014/main" id="{336E8FBA-F984-4601-A809-8C2377C654FA}"/>
              </a:ext>
            </a:extLst>
          </p:cNvPr>
          <p:cNvGraphicFramePr>
            <a:graphicFrameLocks noGrp="1"/>
          </p:cNvGraphicFramePr>
          <p:nvPr/>
        </p:nvGraphicFramePr>
        <p:xfrm>
          <a:off x="167803" y="796835"/>
          <a:ext cx="8776786" cy="3122021"/>
        </p:xfrm>
        <a:graphic>
          <a:graphicData uri="http://schemas.openxmlformats.org/drawingml/2006/table">
            <a:tbl>
              <a:tblPr/>
              <a:tblGrid>
                <a:gridCol w="719736">
                  <a:extLst>
                    <a:ext uri="{9D8B030D-6E8A-4147-A177-3AD203B41FA5}">
                      <a16:colId xmlns:a16="http://schemas.microsoft.com/office/drawing/2014/main" val="1735994762"/>
                    </a:ext>
                  </a:extLst>
                </a:gridCol>
                <a:gridCol w="436983">
                  <a:extLst>
                    <a:ext uri="{9D8B030D-6E8A-4147-A177-3AD203B41FA5}">
                      <a16:colId xmlns:a16="http://schemas.microsoft.com/office/drawing/2014/main" val="1637702402"/>
                    </a:ext>
                  </a:extLst>
                </a:gridCol>
                <a:gridCol w="436983">
                  <a:extLst>
                    <a:ext uri="{9D8B030D-6E8A-4147-A177-3AD203B41FA5}">
                      <a16:colId xmlns:a16="http://schemas.microsoft.com/office/drawing/2014/main" val="3735179734"/>
                    </a:ext>
                  </a:extLst>
                </a:gridCol>
                <a:gridCol w="436983">
                  <a:extLst>
                    <a:ext uri="{9D8B030D-6E8A-4147-A177-3AD203B41FA5}">
                      <a16:colId xmlns:a16="http://schemas.microsoft.com/office/drawing/2014/main" val="482075110"/>
                    </a:ext>
                  </a:extLst>
                </a:gridCol>
                <a:gridCol w="436983">
                  <a:extLst>
                    <a:ext uri="{9D8B030D-6E8A-4147-A177-3AD203B41FA5}">
                      <a16:colId xmlns:a16="http://schemas.microsoft.com/office/drawing/2014/main" val="1483816015"/>
                    </a:ext>
                  </a:extLst>
                </a:gridCol>
                <a:gridCol w="436983">
                  <a:extLst>
                    <a:ext uri="{9D8B030D-6E8A-4147-A177-3AD203B41FA5}">
                      <a16:colId xmlns:a16="http://schemas.microsoft.com/office/drawing/2014/main" val="4136893920"/>
                    </a:ext>
                  </a:extLst>
                </a:gridCol>
                <a:gridCol w="436983">
                  <a:extLst>
                    <a:ext uri="{9D8B030D-6E8A-4147-A177-3AD203B41FA5}">
                      <a16:colId xmlns:a16="http://schemas.microsoft.com/office/drawing/2014/main" val="1321643735"/>
                    </a:ext>
                  </a:extLst>
                </a:gridCol>
                <a:gridCol w="436983">
                  <a:extLst>
                    <a:ext uri="{9D8B030D-6E8A-4147-A177-3AD203B41FA5}">
                      <a16:colId xmlns:a16="http://schemas.microsoft.com/office/drawing/2014/main" val="546748853"/>
                    </a:ext>
                  </a:extLst>
                </a:gridCol>
                <a:gridCol w="436983">
                  <a:extLst>
                    <a:ext uri="{9D8B030D-6E8A-4147-A177-3AD203B41FA5}">
                      <a16:colId xmlns:a16="http://schemas.microsoft.com/office/drawing/2014/main" val="161038662"/>
                    </a:ext>
                  </a:extLst>
                </a:gridCol>
                <a:gridCol w="436983">
                  <a:extLst>
                    <a:ext uri="{9D8B030D-6E8A-4147-A177-3AD203B41FA5}">
                      <a16:colId xmlns:a16="http://schemas.microsoft.com/office/drawing/2014/main" val="902019473"/>
                    </a:ext>
                  </a:extLst>
                </a:gridCol>
                <a:gridCol w="436983">
                  <a:extLst>
                    <a:ext uri="{9D8B030D-6E8A-4147-A177-3AD203B41FA5}">
                      <a16:colId xmlns:a16="http://schemas.microsoft.com/office/drawing/2014/main" val="3136589575"/>
                    </a:ext>
                  </a:extLst>
                </a:gridCol>
                <a:gridCol w="436983">
                  <a:extLst>
                    <a:ext uri="{9D8B030D-6E8A-4147-A177-3AD203B41FA5}">
                      <a16:colId xmlns:a16="http://schemas.microsoft.com/office/drawing/2014/main" val="1561327270"/>
                    </a:ext>
                  </a:extLst>
                </a:gridCol>
                <a:gridCol w="436983">
                  <a:extLst>
                    <a:ext uri="{9D8B030D-6E8A-4147-A177-3AD203B41FA5}">
                      <a16:colId xmlns:a16="http://schemas.microsoft.com/office/drawing/2014/main" val="713929693"/>
                    </a:ext>
                  </a:extLst>
                </a:gridCol>
                <a:gridCol w="436983">
                  <a:extLst>
                    <a:ext uri="{9D8B030D-6E8A-4147-A177-3AD203B41FA5}">
                      <a16:colId xmlns:a16="http://schemas.microsoft.com/office/drawing/2014/main" val="1104526937"/>
                    </a:ext>
                  </a:extLst>
                </a:gridCol>
                <a:gridCol w="436983">
                  <a:extLst>
                    <a:ext uri="{9D8B030D-6E8A-4147-A177-3AD203B41FA5}">
                      <a16:colId xmlns:a16="http://schemas.microsoft.com/office/drawing/2014/main" val="1842181726"/>
                    </a:ext>
                  </a:extLst>
                </a:gridCol>
                <a:gridCol w="436983">
                  <a:extLst>
                    <a:ext uri="{9D8B030D-6E8A-4147-A177-3AD203B41FA5}">
                      <a16:colId xmlns:a16="http://schemas.microsoft.com/office/drawing/2014/main" val="3286992821"/>
                    </a:ext>
                  </a:extLst>
                </a:gridCol>
                <a:gridCol w="436983">
                  <a:extLst>
                    <a:ext uri="{9D8B030D-6E8A-4147-A177-3AD203B41FA5}">
                      <a16:colId xmlns:a16="http://schemas.microsoft.com/office/drawing/2014/main" val="2220807918"/>
                    </a:ext>
                  </a:extLst>
                </a:gridCol>
                <a:gridCol w="539801">
                  <a:extLst>
                    <a:ext uri="{9D8B030D-6E8A-4147-A177-3AD203B41FA5}">
                      <a16:colId xmlns:a16="http://schemas.microsoft.com/office/drawing/2014/main" val="3115654869"/>
                    </a:ext>
                  </a:extLst>
                </a:gridCol>
                <a:gridCol w="525521">
                  <a:extLst>
                    <a:ext uri="{9D8B030D-6E8A-4147-A177-3AD203B41FA5}">
                      <a16:colId xmlns:a16="http://schemas.microsoft.com/office/drawing/2014/main" val="2903333840"/>
                    </a:ext>
                  </a:extLst>
                </a:gridCol>
              </a:tblGrid>
              <a:tr h="376796">
                <a:tc>
                  <a:txBody>
                    <a:bodyPr/>
                    <a:lstStyle/>
                    <a:p>
                      <a:pPr algn="ctr" fontAlgn="b"/>
                      <a:r>
                        <a:rPr lang="en-US" sz="900" b="0" i="0" u="none" strike="noStrike">
                          <a:effectLst/>
                          <a:latin typeface="+mn-lt"/>
                        </a:rPr>
                        <a:t>Year (Oct.)</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EE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PK</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K</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1st</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2nd</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3rd</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10th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11th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12th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Total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Total Growth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 Growth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095353683"/>
                  </a:ext>
                </a:extLst>
              </a:tr>
              <a:tr h="183015">
                <a:tc>
                  <a:txBody>
                    <a:bodyPr/>
                    <a:lstStyle/>
                    <a:p>
                      <a:pPr algn="ctr" fontAlgn="b"/>
                      <a:r>
                        <a:rPr lang="en-US" sz="900" b="0" i="0" u="none" strike="noStrike">
                          <a:effectLst/>
                          <a:latin typeface="+mn-lt"/>
                        </a:rPr>
                        <a:t>2017/18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80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133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146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133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127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131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120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135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effectLst/>
                          <a:latin typeface="+mn-lt"/>
                        </a:rPr>
                        <a:t>108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124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124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113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1,703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3212279"/>
                  </a:ext>
                </a:extLst>
              </a:tr>
              <a:tr h="183015">
                <a:tc>
                  <a:txBody>
                    <a:bodyPr/>
                    <a:lstStyle/>
                    <a:p>
                      <a:pPr algn="ctr" fontAlgn="b"/>
                      <a:r>
                        <a:rPr lang="en-US" sz="900" b="0" i="0" u="none" strike="noStrike">
                          <a:effectLst/>
                          <a:latin typeface="+mn-lt"/>
                        </a:rPr>
                        <a:t>2018/19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90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142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153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effectLst/>
                          <a:latin typeface="+mn-lt"/>
                        </a:rPr>
                        <a:t>154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146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141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129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142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136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126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122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1,897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11.4%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003061"/>
                  </a:ext>
                </a:extLst>
              </a:tr>
              <a:tr h="183015">
                <a:tc>
                  <a:txBody>
                    <a:bodyPr/>
                    <a:lstStyle/>
                    <a:p>
                      <a:pPr algn="ctr" fontAlgn="b"/>
                      <a:r>
                        <a:rPr lang="en-US" sz="900" b="0" i="0" u="none" strike="noStrike">
                          <a:effectLst/>
                          <a:latin typeface="+mn-lt"/>
                        </a:rPr>
                        <a:t>2019/20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108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174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164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171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161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168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169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143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172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effectLst/>
                          <a:latin typeface="+mn-lt"/>
                        </a:rPr>
                        <a:t>125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120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104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2,102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205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10.8%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58701"/>
                  </a:ext>
                </a:extLst>
              </a:tr>
              <a:tr h="183015">
                <a:tc>
                  <a:txBody>
                    <a:bodyPr/>
                    <a:lstStyle/>
                    <a:p>
                      <a:pPr algn="ctr" fontAlgn="b"/>
                      <a:r>
                        <a:rPr lang="en-US" sz="900" b="0" i="0" u="none" strike="noStrike">
                          <a:effectLst/>
                          <a:latin typeface="+mn-lt"/>
                        </a:rPr>
                        <a:t>2020/21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87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182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198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181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171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170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184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167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170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176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183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effectLst/>
                          <a:latin typeface="+mn-lt"/>
                        </a:rPr>
                        <a:t>177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137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118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2,305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203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9.7%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8878040"/>
                  </a:ext>
                </a:extLst>
              </a:tr>
              <a:tr h="183015">
                <a:tc>
                  <a:txBody>
                    <a:bodyPr/>
                    <a:lstStyle/>
                    <a:p>
                      <a:pPr algn="ctr" fontAlgn="b"/>
                      <a:r>
                        <a:rPr lang="en-US" sz="900" b="0" i="0" u="none" strike="noStrike">
                          <a:effectLst/>
                          <a:latin typeface="+mn-lt"/>
                        </a:rPr>
                        <a:t>2021/22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151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224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241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effectLst/>
                          <a:latin typeface="+mn-lt"/>
                        </a:rPr>
                        <a:t>244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222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209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208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209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193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192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205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141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2,885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580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25.2%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67781080"/>
                  </a:ext>
                </a:extLst>
              </a:tr>
              <a:tr h="183015">
                <a:tc>
                  <a:txBody>
                    <a:bodyPr/>
                    <a:lstStyle/>
                    <a:p>
                      <a:pPr algn="ctr" fontAlgn="b"/>
                      <a:r>
                        <a:rPr lang="en-US" sz="900" b="0" i="0" u="none" strike="noStrike">
                          <a:effectLst/>
                          <a:latin typeface="+mn-lt"/>
                        </a:rPr>
                        <a:t>2022/23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277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276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292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301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270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270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262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255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3,604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24.9%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11953394"/>
                  </a:ext>
                </a:extLst>
              </a:tr>
              <a:tr h="183015">
                <a:tc>
                  <a:txBody>
                    <a:bodyPr/>
                    <a:lstStyle/>
                    <a:p>
                      <a:pPr algn="ctr" fontAlgn="b"/>
                      <a:r>
                        <a:rPr lang="en-US" sz="900" b="0" i="0" u="none" strike="noStrike">
                          <a:effectLst/>
                          <a:latin typeface="+mn-lt"/>
                        </a:rPr>
                        <a:t>2023/24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336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361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326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329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314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332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272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248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4,326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722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973899812"/>
                  </a:ext>
                </a:extLst>
              </a:tr>
              <a:tr h="183015">
                <a:tc>
                  <a:txBody>
                    <a:bodyPr/>
                    <a:lstStyle/>
                    <a:p>
                      <a:pPr algn="ctr" fontAlgn="b"/>
                      <a:r>
                        <a:rPr lang="en-US" sz="900" b="0" i="0" u="none" strike="noStrike">
                          <a:effectLst/>
                          <a:latin typeface="+mn-lt"/>
                        </a:rPr>
                        <a:t>2024/25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265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381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395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382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368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401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379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408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269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243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5,061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735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17.0%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94615874"/>
                  </a:ext>
                </a:extLst>
              </a:tr>
              <a:tr h="183015">
                <a:tc>
                  <a:txBody>
                    <a:bodyPr/>
                    <a:lstStyle/>
                    <a:p>
                      <a:pPr algn="ctr" fontAlgn="b"/>
                      <a:r>
                        <a:rPr lang="en-US" sz="900" b="0" i="0" u="none" strike="noStrike">
                          <a:effectLst/>
                          <a:latin typeface="+mn-lt"/>
                        </a:rPr>
                        <a:t>2025/26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280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445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461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442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426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458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457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431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498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418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337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264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5,830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769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15.2%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67687351"/>
                  </a:ext>
                </a:extLst>
              </a:tr>
              <a:tr h="183015">
                <a:tc>
                  <a:txBody>
                    <a:bodyPr/>
                    <a:lstStyle/>
                    <a:p>
                      <a:pPr algn="ctr" fontAlgn="b"/>
                      <a:r>
                        <a:rPr lang="en-US" sz="900" b="0" i="0" u="none" strike="noStrike">
                          <a:effectLst/>
                          <a:latin typeface="+mn-lt"/>
                        </a:rPr>
                        <a:t>2026/27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310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498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507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495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499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488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562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510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414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6,682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852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14.6%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517450286"/>
                  </a:ext>
                </a:extLst>
              </a:tr>
              <a:tr h="183015">
                <a:tc>
                  <a:txBody>
                    <a:bodyPr/>
                    <a:lstStyle/>
                    <a:p>
                      <a:pPr algn="ctr" fontAlgn="b"/>
                      <a:r>
                        <a:rPr lang="en-US" sz="900" b="0" i="0" u="none" strike="noStrike">
                          <a:effectLst/>
                          <a:latin typeface="+mn-lt"/>
                        </a:rPr>
                        <a:t>2027/28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555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583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582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561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589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573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532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545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586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551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505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406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7,485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12.0%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10187328"/>
                  </a:ext>
                </a:extLst>
              </a:tr>
              <a:tr h="183015">
                <a:tc>
                  <a:txBody>
                    <a:bodyPr/>
                    <a:lstStyle/>
                    <a:p>
                      <a:pPr algn="ctr" fontAlgn="b"/>
                      <a:r>
                        <a:rPr lang="en-US" sz="900" b="0" i="0" u="none" strike="noStrike">
                          <a:effectLst/>
                          <a:latin typeface="+mn-lt"/>
                        </a:rPr>
                        <a:t>2028/29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370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611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643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637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631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617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648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580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588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693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604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545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495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8,301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10.9%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347657878"/>
                  </a:ext>
                </a:extLst>
              </a:tr>
              <a:tr h="183015">
                <a:tc>
                  <a:txBody>
                    <a:bodyPr/>
                    <a:lstStyle/>
                    <a:p>
                      <a:pPr algn="ctr" fontAlgn="b"/>
                      <a:r>
                        <a:rPr lang="en-US" sz="900" b="0" i="0" u="none" strike="noStrike">
                          <a:effectLst/>
                          <a:latin typeface="+mn-lt"/>
                        </a:rPr>
                        <a:t>2029/30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656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691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692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679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697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671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628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701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598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534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9,107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806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581381433"/>
                  </a:ext>
                </a:extLst>
              </a:tr>
              <a:tr h="183015">
                <a:tc>
                  <a:txBody>
                    <a:bodyPr/>
                    <a:lstStyle/>
                    <a:p>
                      <a:pPr algn="ctr" fontAlgn="b"/>
                      <a:r>
                        <a:rPr lang="en-US" sz="900" b="0" i="0" u="none" strike="noStrike">
                          <a:effectLst/>
                          <a:latin typeface="+mn-lt"/>
                        </a:rPr>
                        <a:t>2030/31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705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739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755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761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764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760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726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781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745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586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9,919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812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9714450"/>
                  </a:ext>
                </a:extLst>
              </a:tr>
              <a:tr h="183015">
                <a:tc>
                  <a:txBody>
                    <a:bodyPr/>
                    <a:lstStyle/>
                    <a:p>
                      <a:pPr algn="ctr" fontAlgn="b"/>
                      <a:r>
                        <a:rPr lang="en-US" sz="900" b="0" i="0" u="none" strike="noStrike">
                          <a:effectLst/>
                          <a:latin typeface="+mn-lt"/>
                        </a:rPr>
                        <a:t>2031/32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742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779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820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837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796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913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680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10,785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866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effectLst/>
                          <a:latin typeface="+mn-lt"/>
                        </a:rPr>
                        <a:t>8.7%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595042982"/>
                  </a:ext>
                </a:extLst>
              </a:tr>
            </a:tbl>
          </a:graphicData>
        </a:graphic>
      </p:graphicFrame>
    </p:spTree>
    <p:extLst>
      <p:ext uri="{BB962C8B-B14F-4D97-AF65-F5344CB8AC3E}">
        <p14:creationId xmlns:p14="http://schemas.microsoft.com/office/powerpoint/2010/main" val="4050883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pPr algn="r" defTabSz="171416" fontAlgn="auto">
              <a:spcBef>
                <a:spcPts val="0"/>
              </a:spcBef>
              <a:spcAft>
                <a:spcPts val="0"/>
              </a:spcAft>
              <a:defRPr/>
            </a:pPr>
            <a:fld id="{010974C9-39F3-3947-8B5D-BF1F533E6409}" type="slidenum">
              <a:rPr lang="en-US" sz="750">
                <a:solidFill>
                  <a:srgbClr val="000000"/>
                </a:solidFill>
                <a:ea typeface="+mn-ea"/>
              </a:rPr>
              <a:pPr algn="r" defTabSz="171416" fontAlgn="auto">
                <a:spcBef>
                  <a:spcPts val="0"/>
                </a:spcBef>
                <a:spcAft>
                  <a:spcPts val="0"/>
                </a:spcAft>
                <a:defRPr/>
              </a:pPr>
              <a:t>24</a:t>
            </a:fld>
            <a:endParaRPr lang="en-US" sz="750">
              <a:solidFill>
                <a:srgbClr val="000000"/>
              </a:solidFill>
              <a:ea typeface="+mn-ea"/>
            </a:endParaRP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304800" y="209550"/>
            <a:ext cx="5119578" cy="323165"/>
          </a:xfrm>
        </p:spPr>
        <p:txBody>
          <a:bodyPr/>
          <a:lstStyle/>
          <a:p>
            <a:r>
              <a:rPr lang="en-US" sz="2100" dirty="0"/>
              <a:t>Ten Year Forecast by Campus</a:t>
            </a:r>
          </a:p>
        </p:txBody>
      </p:sp>
      <p:sp>
        <p:nvSpPr>
          <p:cNvPr id="6" name="TextBox 5">
            <a:extLst>
              <a:ext uri="{FF2B5EF4-FFF2-40B4-BE49-F238E27FC236}">
                <a16:creationId xmlns:a16="http://schemas.microsoft.com/office/drawing/2014/main" id="{8A54B06E-2F0D-4291-AFCB-9805E22CC536}"/>
              </a:ext>
            </a:extLst>
          </p:cNvPr>
          <p:cNvSpPr txBox="1">
            <a:spLocks noChangeArrowheads="1"/>
          </p:cNvSpPr>
          <p:nvPr/>
        </p:nvSpPr>
        <p:spPr bwMode="auto">
          <a:xfrm>
            <a:off x="7206653" y="3862270"/>
            <a:ext cx="178292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342832" fontAlgn="auto">
              <a:spcBef>
                <a:spcPts val="0"/>
              </a:spcBef>
              <a:spcAft>
                <a:spcPts val="0"/>
              </a:spcAft>
              <a:defRPr/>
            </a:pPr>
            <a:r>
              <a:rPr lang="en-US" altLang="en-US" sz="825" i="1" dirty="0">
                <a:solidFill>
                  <a:srgbClr val="000000"/>
                </a:solidFill>
                <a:latin typeface="Calibri" panose="020F0502020204030204" pitchFamily="34" charset="0"/>
                <a:ea typeface="+mn-ea"/>
              </a:rPr>
              <a:t>Yellow box = over 105% capacity</a:t>
            </a:r>
          </a:p>
          <a:p>
            <a:pPr algn="r" defTabSz="342832" fontAlgn="auto">
              <a:spcBef>
                <a:spcPts val="0"/>
              </a:spcBef>
              <a:spcAft>
                <a:spcPts val="0"/>
              </a:spcAft>
              <a:defRPr/>
            </a:pPr>
            <a:r>
              <a:rPr lang="en-US" altLang="en-US" sz="825" i="1" dirty="0">
                <a:solidFill>
                  <a:srgbClr val="000000"/>
                </a:solidFill>
                <a:latin typeface="Calibri" panose="020F0502020204030204" pitchFamily="34" charset="0"/>
              </a:rPr>
              <a:t>Green box = within 5% capacity</a:t>
            </a:r>
            <a:endParaRPr lang="en-US" altLang="en-US" sz="825" i="1" dirty="0">
              <a:solidFill>
                <a:srgbClr val="000000"/>
              </a:solidFill>
              <a:latin typeface="Calibri" panose="020F0502020204030204" pitchFamily="34" charset="0"/>
              <a:ea typeface="+mn-ea"/>
            </a:endParaRPr>
          </a:p>
        </p:txBody>
      </p:sp>
      <p:graphicFrame>
        <p:nvGraphicFramePr>
          <p:cNvPr id="3" name="Table 2">
            <a:extLst>
              <a:ext uri="{FF2B5EF4-FFF2-40B4-BE49-F238E27FC236}">
                <a16:creationId xmlns:a16="http://schemas.microsoft.com/office/drawing/2014/main" id="{94D0CFEB-2FF2-4001-A170-90CE9974C670}"/>
              </a:ext>
            </a:extLst>
          </p:cNvPr>
          <p:cNvGraphicFramePr>
            <a:graphicFrameLocks noGrp="1"/>
          </p:cNvGraphicFramePr>
          <p:nvPr/>
        </p:nvGraphicFramePr>
        <p:xfrm>
          <a:off x="154427" y="697403"/>
          <a:ext cx="8835149" cy="3149622"/>
        </p:xfrm>
        <a:graphic>
          <a:graphicData uri="http://schemas.openxmlformats.org/drawingml/2006/table">
            <a:tbl>
              <a:tblPr/>
              <a:tblGrid>
                <a:gridCol w="1907438">
                  <a:extLst>
                    <a:ext uri="{9D8B030D-6E8A-4147-A177-3AD203B41FA5}">
                      <a16:colId xmlns:a16="http://schemas.microsoft.com/office/drawing/2014/main" val="3766735186"/>
                    </a:ext>
                  </a:extLst>
                </a:gridCol>
                <a:gridCol w="609320">
                  <a:extLst>
                    <a:ext uri="{9D8B030D-6E8A-4147-A177-3AD203B41FA5}">
                      <a16:colId xmlns:a16="http://schemas.microsoft.com/office/drawing/2014/main" val="2200033007"/>
                    </a:ext>
                  </a:extLst>
                </a:gridCol>
                <a:gridCol w="516598">
                  <a:extLst>
                    <a:ext uri="{9D8B030D-6E8A-4147-A177-3AD203B41FA5}">
                      <a16:colId xmlns:a16="http://schemas.microsoft.com/office/drawing/2014/main" val="4181924914"/>
                    </a:ext>
                  </a:extLst>
                </a:gridCol>
                <a:gridCol w="516598">
                  <a:extLst>
                    <a:ext uri="{9D8B030D-6E8A-4147-A177-3AD203B41FA5}">
                      <a16:colId xmlns:a16="http://schemas.microsoft.com/office/drawing/2014/main" val="3369331568"/>
                    </a:ext>
                  </a:extLst>
                </a:gridCol>
                <a:gridCol w="516598">
                  <a:extLst>
                    <a:ext uri="{9D8B030D-6E8A-4147-A177-3AD203B41FA5}">
                      <a16:colId xmlns:a16="http://schemas.microsoft.com/office/drawing/2014/main" val="1727574735"/>
                    </a:ext>
                  </a:extLst>
                </a:gridCol>
                <a:gridCol w="516598">
                  <a:extLst>
                    <a:ext uri="{9D8B030D-6E8A-4147-A177-3AD203B41FA5}">
                      <a16:colId xmlns:a16="http://schemas.microsoft.com/office/drawing/2014/main" val="2441069260"/>
                    </a:ext>
                  </a:extLst>
                </a:gridCol>
                <a:gridCol w="516598">
                  <a:extLst>
                    <a:ext uri="{9D8B030D-6E8A-4147-A177-3AD203B41FA5}">
                      <a16:colId xmlns:a16="http://schemas.microsoft.com/office/drawing/2014/main" val="2419053959"/>
                    </a:ext>
                  </a:extLst>
                </a:gridCol>
                <a:gridCol w="516598">
                  <a:extLst>
                    <a:ext uri="{9D8B030D-6E8A-4147-A177-3AD203B41FA5}">
                      <a16:colId xmlns:a16="http://schemas.microsoft.com/office/drawing/2014/main" val="3497072284"/>
                    </a:ext>
                  </a:extLst>
                </a:gridCol>
                <a:gridCol w="516598">
                  <a:extLst>
                    <a:ext uri="{9D8B030D-6E8A-4147-A177-3AD203B41FA5}">
                      <a16:colId xmlns:a16="http://schemas.microsoft.com/office/drawing/2014/main" val="3711195125"/>
                    </a:ext>
                  </a:extLst>
                </a:gridCol>
                <a:gridCol w="516598">
                  <a:extLst>
                    <a:ext uri="{9D8B030D-6E8A-4147-A177-3AD203B41FA5}">
                      <a16:colId xmlns:a16="http://schemas.microsoft.com/office/drawing/2014/main" val="335539452"/>
                    </a:ext>
                  </a:extLst>
                </a:gridCol>
                <a:gridCol w="516598">
                  <a:extLst>
                    <a:ext uri="{9D8B030D-6E8A-4147-A177-3AD203B41FA5}">
                      <a16:colId xmlns:a16="http://schemas.microsoft.com/office/drawing/2014/main" val="3060618642"/>
                    </a:ext>
                  </a:extLst>
                </a:gridCol>
                <a:gridCol w="516598">
                  <a:extLst>
                    <a:ext uri="{9D8B030D-6E8A-4147-A177-3AD203B41FA5}">
                      <a16:colId xmlns:a16="http://schemas.microsoft.com/office/drawing/2014/main" val="3031181084"/>
                    </a:ext>
                  </a:extLst>
                </a:gridCol>
                <a:gridCol w="516598">
                  <a:extLst>
                    <a:ext uri="{9D8B030D-6E8A-4147-A177-3AD203B41FA5}">
                      <a16:colId xmlns:a16="http://schemas.microsoft.com/office/drawing/2014/main" val="2831004820"/>
                    </a:ext>
                  </a:extLst>
                </a:gridCol>
                <a:gridCol w="635813">
                  <a:extLst>
                    <a:ext uri="{9D8B030D-6E8A-4147-A177-3AD203B41FA5}">
                      <a16:colId xmlns:a16="http://schemas.microsoft.com/office/drawing/2014/main" val="3938186567"/>
                    </a:ext>
                  </a:extLst>
                </a:gridCol>
              </a:tblGrid>
              <a:tr h="201899">
                <a:tc>
                  <a:txBody>
                    <a:bodyPr/>
                    <a:lstStyle/>
                    <a:p>
                      <a:pPr algn="l"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Fall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900" b="0" i="0" u="none" strike="noStrike">
                          <a:effectLst/>
                          <a:latin typeface="+mn-lt"/>
                        </a:rPr>
                        <a:t>ENROLLMENT PROJECTIONS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566844"/>
                  </a:ext>
                </a:extLst>
              </a:tr>
              <a:tr h="201899">
                <a:tc>
                  <a:txBody>
                    <a:bodyPr/>
                    <a:lstStyle/>
                    <a:p>
                      <a:pPr algn="ctr" fontAlgn="ctr"/>
                      <a:r>
                        <a:rPr lang="en-US" sz="900" b="0" i="0" u="none" strike="noStrike">
                          <a:effectLst/>
                          <a:latin typeface="+mn-lt"/>
                        </a:rPr>
                        <a:t>Campus</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Capacity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2020/21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2021/22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2022/23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2023/24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2024/25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2025/26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2026/27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2027/28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2028/29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2029/30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2030/31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2031/32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74745630"/>
                  </a:ext>
                </a:extLst>
              </a:tr>
              <a:tr h="171614">
                <a:tc>
                  <a:txBody>
                    <a:bodyPr/>
                    <a:lstStyle/>
                    <a:p>
                      <a:pPr algn="l" fontAlgn="b"/>
                      <a:r>
                        <a:rPr lang="en-US" sz="900" b="0" i="0" u="none" strike="noStrike">
                          <a:effectLst/>
                          <a:latin typeface="+mn-lt"/>
                        </a:rPr>
                        <a:t>Igo Elementary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800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720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845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1,031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1,250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1,476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1,725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2,021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2,344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2,609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2,869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3,118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3,351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67080378"/>
                  </a:ext>
                </a:extLst>
              </a:tr>
              <a:tr h="171614">
                <a:tc>
                  <a:txBody>
                    <a:bodyPr/>
                    <a:lstStyle/>
                    <a:p>
                      <a:pPr algn="l" fontAlgn="b"/>
                      <a:r>
                        <a:rPr lang="en-US" sz="900" b="0" i="0" u="none" strike="noStrike">
                          <a:effectLst/>
                          <a:latin typeface="+mn-lt"/>
                        </a:rPr>
                        <a:t>Jarrell Elementary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608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457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671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876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1,044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1,151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1,250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1,355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1,472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1,571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1,669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1,779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1,869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3958592"/>
                  </a:ext>
                </a:extLst>
              </a:tr>
              <a:tr h="171614">
                <a:tc>
                  <a:txBody>
                    <a:bodyPr/>
                    <a:lstStyle/>
                    <a:p>
                      <a:pPr algn="l" fontAlgn="b"/>
                      <a:r>
                        <a:rPr lang="en-US" sz="900" b="0" i="0" u="none" strike="noStrike">
                          <a:effectLst/>
                          <a:latin typeface="+mn-lt"/>
                        </a:rPr>
                        <a:t>ELEMENTARY SCHOOL TOTAL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1,408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1,177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1,516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1,907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2,294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2,627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2,975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3,376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3,816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4,180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4,538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4,897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5,220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499790902"/>
                  </a:ext>
                </a:extLst>
              </a:tr>
              <a:tr h="171614">
                <a:tc>
                  <a:txBody>
                    <a:bodyPr/>
                    <a:lstStyle/>
                    <a:p>
                      <a:pPr algn="l" fontAlgn="b"/>
                      <a:r>
                        <a:rPr lang="en-US" sz="900" b="0" i="0" u="none" strike="noStrike">
                          <a:effectLst/>
                          <a:latin typeface="+mn-lt"/>
                        </a:rPr>
                        <a:t>Elementary Absolute Change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339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391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387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333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348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401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364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358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323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414533123"/>
                  </a:ext>
                </a:extLst>
              </a:tr>
              <a:tr h="171614">
                <a:tc>
                  <a:txBody>
                    <a:bodyPr/>
                    <a:lstStyle/>
                    <a:p>
                      <a:pPr algn="l" fontAlgn="b"/>
                      <a:r>
                        <a:rPr lang="en-US" sz="900" b="0" i="0" u="none" strike="noStrike">
                          <a:effectLst/>
                          <a:latin typeface="+mn-lt"/>
                        </a:rPr>
                        <a:t>Elementary Percent Change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6.04%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28.80%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25.79%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20.29%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14.52%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13.25%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13.48%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13.03%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9.54%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8.56%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7.91%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6.60%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068698394"/>
                  </a:ext>
                </a:extLst>
              </a:tr>
              <a:tr h="171614">
                <a:tc>
                  <a:txBody>
                    <a:bodyPr/>
                    <a:lstStyle/>
                    <a:p>
                      <a:pPr algn="l" fontAlgn="b"/>
                      <a:r>
                        <a:rPr lang="en-US" sz="900" b="0" i="0" u="none" strike="noStrike">
                          <a:effectLst/>
                          <a:latin typeface="+mn-lt"/>
                        </a:rPr>
                        <a:t>Jarrell Middle School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764/1,004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513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610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776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959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effectLst/>
                          <a:latin typeface="+mn-lt"/>
                        </a:rPr>
                        <a:t>1,174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1,338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1,490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1,621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1,784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1,996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2,216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2,440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39468214"/>
                  </a:ext>
                </a:extLst>
              </a:tr>
              <a:tr h="171614">
                <a:tc>
                  <a:txBody>
                    <a:bodyPr/>
                    <a:lstStyle/>
                    <a:p>
                      <a:pPr algn="l" fontAlgn="b"/>
                      <a:r>
                        <a:rPr lang="en-US" sz="900" b="0" i="0" u="none" strike="noStrike">
                          <a:effectLst/>
                          <a:latin typeface="+mn-lt"/>
                        </a:rPr>
                        <a:t>MIDDLE SCHOOL TOTAL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513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610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776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959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1,174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1,338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1,490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1,621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1,784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1,996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2,216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2,440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33505563"/>
                  </a:ext>
                </a:extLst>
              </a:tr>
              <a:tr h="171614">
                <a:tc>
                  <a:txBody>
                    <a:bodyPr/>
                    <a:lstStyle/>
                    <a:p>
                      <a:pPr algn="l" fontAlgn="b"/>
                      <a:r>
                        <a:rPr lang="en-US" sz="900" b="0" i="0" u="none" strike="noStrike">
                          <a:effectLst/>
                          <a:latin typeface="+mn-lt"/>
                        </a:rPr>
                        <a:t>Middle School Absolute Change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42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166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183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215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164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152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131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163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212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220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224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668021761"/>
                  </a:ext>
                </a:extLst>
              </a:tr>
              <a:tr h="171614">
                <a:tc>
                  <a:txBody>
                    <a:bodyPr/>
                    <a:lstStyle/>
                    <a:p>
                      <a:pPr algn="l" fontAlgn="b"/>
                      <a:r>
                        <a:rPr lang="en-US" sz="900" b="0" i="0" u="none" strike="noStrike">
                          <a:effectLst/>
                          <a:latin typeface="+mn-lt"/>
                        </a:rPr>
                        <a:t>Middle School Percent Change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8.92%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18.91%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27.21%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23.58%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22.42%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13.97%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11.36%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8.79%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10.06%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11.88%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11.02%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10.11%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947212366"/>
                  </a:ext>
                </a:extLst>
              </a:tr>
              <a:tr h="171614">
                <a:tc>
                  <a:txBody>
                    <a:bodyPr/>
                    <a:lstStyle/>
                    <a:p>
                      <a:pPr algn="l" fontAlgn="b"/>
                      <a:r>
                        <a:rPr lang="en-US" sz="900" b="0" i="0" u="none" strike="noStrike">
                          <a:effectLst/>
                          <a:latin typeface="+mn-lt"/>
                        </a:rPr>
                        <a:t>Jarrell High School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mn-lt"/>
                        </a:rPr>
                        <a:t>995/1,258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615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759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921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1,073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effectLst/>
                          <a:latin typeface="+mn-lt"/>
                        </a:rPr>
                        <a:t>1,260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effectLst/>
                          <a:latin typeface="+mn-lt"/>
                        </a:rPr>
                        <a:t>1,517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1,816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2,048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2,337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2,573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2,806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effectLst/>
                          <a:latin typeface="+mn-lt"/>
                        </a:rPr>
                        <a:t>3,125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07587818"/>
                  </a:ext>
                </a:extLst>
              </a:tr>
              <a:tr h="171614">
                <a:tc>
                  <a:txBody>
                    <a:bodyPr/>
                    <a:lstStyle/>
                    <a:p>
                      <a:pPr algn="l" fontAlgn="b"/>
                      <a:r>
                        <a:rPr lang="en-US" sz="900" b="0" i="0" u="none" strike="noStrike">
                          <a:effectLst/>
                          <a:latin typeface="+mn-lt"/>
                        </a:rPr>
                        <a:t>HIGH SCHOOL TOTAL</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615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759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921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1,073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1,260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1,517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1,816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2,048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2,337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2,573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2,806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3,125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804849734"/>
                  </a:ext>
                </a:extLst>
              </a:tr>
              <a:tr h="171614">
                <a:tc>
                  <a:txBody>
                    <a:bodyPr/>
                    <a:lstStyle/>
                    <a:p>
                      <a:pPr algn="l" fontAlgn="b"/>
                      <a:r>
                        <a:rPr lang="en-US" sz="900" b="0" i="0" u="none" strike="noStrike">
                          <a:effectLst/>
                          <a:latin typeface="+mn-lt"/>
                        </a:rPr>
                        <a:t>High School Absolute Change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162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152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187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257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299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289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319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774061310"/>
                  </a:ext>
                </a:extLst>
              </a:tr>
              <a:tr h="171614">
                <a:tc>
                  <a:txBody>
                    <a:bodyPr/>
                    <a:lstStyle/>
                    <a:p>
                      <a:pPr algn="l" fontAlgn="b"/>
                      <a:r>
                        <a:rPr lang="en-US" sz="900" b="0" i="0" u="none" strike="noStrike">
                          <a:effectLst/>
                          <a:latin typeface="+mn-lt"/>
                        </a:rPr>
                        <a:t>High School Percent Change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18.04%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23.41%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21.34%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16.50%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17.43%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20.40%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19.71%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12.78%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14.11%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10.10%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9.06%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a:effectLst/>
                          <a:latin typeface="+mn-lt"/>
                        </a:rPr>
                        <a:t>11.37%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724149177"/>
                  </a:ext>
                </a:extLst>
              </a:tr>
              <a:tr h="171614">
                <a:tc>
                  <a:txBody>
                    <a:bodyPr/>
                    <a:lstStyle/>
                    <a:p>
                      <a:pPr algn="ctr" fontAlgn="b"/>
                      <a:r>
                        <a:rPr lang="en-US" sz="900" b="1" i="0" u="none" strike="noStrike">
                          <a:effectLst/>
                          <a:latin typeface="+mn-lt"/>
                        </a:rPr>
                        <a:t>DISTRICT TOTALS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2,305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2,885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1" i="0" u="none" strike="noStrike">
                          <a:effectLst/>
                          <a:latin typeface="+mn-lt"/>
                        </a:rPr>
                        <a:t>3,604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4,326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5,061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5,830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6,682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7,485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8,301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9,107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9,919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900" b="1" i="0" u="none" strike="noStrike">
                          <a:effectLst/>
                          <a:latin typeface="+mn-lt"/>
                        </a:rPr>
                        <a:t>10,785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887346332"/>
                  </a:ext>
                </a:extLst>
              </a:tr>
              <a:tr h="171614">
                <a:tc>
                  <a:txBody>
                    <a:bodyPr/>
                    <a:lstStyle/>
                    <a:p>
                      <a:pPr algn="l" fontAlgn="b"/>
                      <a:r>
                        <a:rPr lang="en-US" sz="900" b="0" i="0" u="none" strike="noStrike">
                          <a:effectLst/>
                          <a:latin typeface="+mn-lt"/>
                        </a:rPr>
                        <a:t>District Absolute Change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203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580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719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722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735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769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852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803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816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806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812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866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964717343"/>
                  </a:ext>
                </a:extLst>
              </a:tr>
              <a:tr h="171614">
                <a:tc>
                  <a:txBody>
                    <a:bodyPr/>
                    <a:lstStyle/>
                    <a:p>
                      <a:pPr algn="l" fontAlgn="b"/>
                      <a:r>
                        <a:rPr lang="en-US" sz="900" b="0" i="0" u="none" strike="noStrike">
                          <a:effectLst/>
                          <a:latin typeface="+mn-lt"/>
                        </a:rPr>
                        <a:t>District Percent Change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9.66%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25.16%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effectLst/>
                          <a:latin typeface="+mn-lt"/>
                        </a:rPr>
                        <a:t>24.92%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dirty="0">
                          <a:effectLst/>
                          <a:latin typeface="+mn-lt"/>
                        </a:rPr>
                        <a:t>20.03%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16.99%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15.19%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14.61%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12.02%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10.90%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9.71%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a:effectLst/>
                          <a:latin typeface="+mn-lt"/>
                        </a:rPr>
                        <a:t>8.92%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900" b="0" i="0" u="none" strike="noStrike" dirty="0">
                          <a:effectLst/>
                          <a:latin typeface="+mn-lt"/>
                        </a:rPr>
                        <a:t>8.73%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129382403"/>
                  </a:ext>
                </a:extLst>
              </a:tr>
            </a:tbl>
          </a:graphicData>
        </a:graphic>
      </p:graphicFrame>
    </p:spTree>
    <p:extLst>
      <p:ext uri="{BB962C8B-B14F-4D97-AF65-F5344CB8AC3E}">
        <p14:creationId xmlns:p14="http://schemas.microsoft.com/office/powerpoint/2010/main" val="3660282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808B2E8-032A-4D97-89AF-FA0F263D71A6}"/>
              </a:ext>
            </a:extLst>
          </p:cNvPr>
          <p:cNvSpPr>
            <a:spLocks noGrp="1"/>
          </p:cNvSpPr>
          <p:nvPr>
            <p:ph type="title"/>
          </p:nvPr>
        </p:nvSpPr>
        <p:spPr/>
        <p:txBody>
          <a:bodyPr/>
          <a:lstStyle/>
          <a:p>
            <a:r>
              <a:rPr lang="en-US" dirty="0"/>
              <a:t>Key Takeaways </a:t>
            </a:r>
          </a:p>
        </p:txBody>
      </p:sp>
      <p:sp>
        <p:nvSpPr>
          <p:cNvPr id="17" name="Text Placeholder 16">
            <a:extLst>
              <a:ext uri="{FF2B5EF4-FFF2-40B4-BE49-F238E27FC236}">
                <a16:creationId xmlns:a16="http://schemas.microsoft.com/office/drawing/2014/main" id="{155E6F65-AE99-43E6-A66E-74BB43717B26}"/>
              </a:ext>
            </a:extLst>
          </p:cNvPr>
          <p:cNvSpPr>
            <a:spLocks noGrp="1"/>
          </p:cNvSpPr>
          <p:nvPr>
            <p:ph type="body" sz="quarter" idx="15"/>
          </p:nvPr>
        </p:nvSpPr>
        <p:spPr>
          <a:xfrm>
            <a:off x="5318598" y="933381"/>
            <a:ext cx="3720830" cy="3885679"/>
          </a:xfrm>
        </p:spPr>
        <p:txBody>
          <a:bodyPr anchor="ctr"/>
          <a:lstStyle/>
          <a:p>
            <a:r>
              <a:rPr lang="en-US" sz="1500" dirty="0"/>
              <a:t>Jarrell ISD enrollment increased by 1,394 students between 2016/17 and 2021/22, an increase of 93.5%</a:t>
            </a:r>
          </a:p>
          <a:p>
            <a:r>
              <a:rPr lang="en-US" sz="1500" dirty="0"/>
              <a:t>2021/22 JISD enrollment is up 580 students from 2020/21, an increase of 25.2%</a:t>
            </a:r>
          </a:p>
          <a:p>
            <a:r>
              <a:rPr lang="en-US" sz="1500" dirty="0"/>
              <a:t>The district has 15 actively building subdivisions and 10 future subdivisions in the planning stages</a:t>
            </a:r>
          </a:p>
          <a:p>
            <a:r>
              <a:rPr lang="en-US" sz="1500" dirty="0"/>
              <a:t>Groundwork is underway on nearly 1,250 lots within 7 subdivisions</a:t>
            </a:r>
          </a:p>
          <a:p>
            <a:r>
              <a:rPr lang="en-US" sz="1500" dirty="0"/>
              <a:t>JISD may enroll over 6,600 students by 2026/27 and approx. 10,700 students by 2031/32</a:t>
            </a:r>
          </a:p>
          <a:p>
            <a:r>
              <a:rPr lang="en-US" sz="1500" dirty="0"/>
              <a:t>The full demographic report and additional information can be found on the district’s website under </a:t>
            </a:r>
            <a:r>
              <a:rPr lang="en-US" sz="1500"/>
              <a:t>Facilities Planning Committee.</a:t>
            </a:r>
            <a:endParaRPr lang="en-US" sz="1500" dirty="0"/>
          </a:p>
        </p:txBody>
      </p:sp>
      <p:graphicFrame>
        <p:nvGraphicFramePr>
          <p:cNvPr id="6" name="Chart 5">
            <a:extLst>
              <a:ext uri="{FF2B5EF4-FFF2-40B4-BE49-F238E27FC236}">
                <a16:creationId xmlns:a16="http://schemas.microsoft.com/office/drawing/2014/main" id="{06653B37-1DAF-4EE8-BB15-EC85D7AB70E9}"/>
              </a:ext>
            </a:extLst>
          </p:cNvPr>
          <p:cNvGraphicFramePr>
            <a:graphicFrameLocks/>
          </p:cNvGraphicFramePr>
          <p:nvPr/>
        </p:nvGraphicFramePr>
        <p:xfrm>
          <a:off x="214835" y="643620"/>
          <a:ext cx="4987031" cy="40329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1150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7E70CB-07E9-4E5E-9720-E15F9FC67C8B}"/>
              </a:ext>
            </a:extLst>
          </p:cNvPr>
          <p:cNvSpPr>
            <a:spLocks noGrp="1"/>
          </p:cNvSpPr>
          <p:nvPr>
            <p:ph type="body" sz="quarter" idx="14"/>
          </p:nvPr>
        </p:nvSpPr>
        <p:spPr>
          <a:xfrm>
            <a:off x="0" y="3943350"/>
            <a:ext cx="9144000" cy="744371"/>
          </a:xfrm>
        </p:spPr>
        <p:txBody>
          <a:bodyPr/>
          <a:lstStyle/>
          <a:p>
            <a:pPr algn="ctr"/>
            <a:r>
              <a:rPr lang="en-US" dirty="0"/>
              <a:t>Recap of Previous Committees</a:t>
            </a:r>
          </a:p>
        </p:txBody>
      </p:sp>
    </p:spTree>
    <p:extLst>
      <p:ext uri="{BB962C8B-B14F-4D97-AF65-F5344CB8AC3E}">
        <p14:creationId xmlns:p14="http://schemas.microsoft.com/office/powerpoint/2010/main" val="173103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57C891-B7A3-413E-948B-4B9F1220773A}"/>
              </a:ext>
            </a:extLst>
          </p:cNvPr>
          <p:cNvSpPr>
            <a:spLocks noGrp="1"/>
          </p:cNvSpPr>
          <p:nvPr>
            <p:ph type="title"/>
          </p:nvPr>
        </p:nvSpPr>
        <p:spPr/>
        <p:txBody>
          <a:bodyPr/>
          <a:lstStyle/>
          <a:p>
            <a:r>
              <a:rPr lang="en-US" dirty="0"/>
              <a:t>Long Range Planning Committee</a:t>
            </a:r>
          </a:p>
        </p:txBody>
      </p:sp>
      <p:sp>
        <p:nvSpPr>
          <p:cNvPr id="4" name="Text Placeholder 3">
            <a:extLst>
              <a:ext uri="{FF2B5EF4-FFF2-40B4-BE49-F238E27FC236}">
                <a16:creationId xmlns:a16="http://schemas.microsoft.com/office/drawing/2014/main" id="{F3493313-BF8F-4659-966F-0AFED033A0A0}"/>
              </a:ext>
            </a:extLst>
          </p:cNvPr>
          <p:cNvSpPr>
            <a:spLocks noGrp="1"/>
          </p:cNvSpPr>
          <p:nvPr>
            <p:ph type="body" sz="quarter" idx="10"/>
          </p:nvPr>
        </p:nvSpPr>
        <p:spPr>
          <a:xfrm>
            <a:off x="1600200" y="1143000"/>
            <a:ext cx="3340562" cy="2769989"/>
          </a:xfrm>
        </p:spPr>
        <p:txBody>
          <a:bodyPr/>
          <a:lstStyle/>
          <a:p>
            <a:r>
              <a:rPr lang="en-US" dirty="0"/>
              <a:t>Met from 2020 through 2021 </a:t>
            </a:r>
          </a:p>
          <a:p>
            <a:r>
              <a:rPr lang="en-US" dirty="0"/>
              <a:t>COVID break...</a:t>
            </a:r>
          </a:p>
          <a:p>
            <a:r>
              <a:rPr lang="en-US" dirty="0"/>
              <a:t>Developed forward thinking plans for:</a:t>
            </a:r>
          </a:p>
          <a:p>
            <a:pPr lvl="1"/>
            <a:r>
              <a:rPr lang="en-US" dirty="0"/>
              <a:t>Growth</a:t>
            </a:r>
          </a:p>
          <a:p>
            <a:pPr lvl="1"/>
            <a:r>
              <a:rPr lang="en-US" dirty="0"/>
              <a:t>Learners</a:t>
            </a:r>
          </a:p>
          <a:p>
            <a:pPr lvl="1"/>
            <a:r>
              <a:rPr lang="en-US" dirty="0"/>
              <a:t>Schools</a:t>
            </a:r>
          </a:p>
          <a:p>
            <a:pPr lvl="1"/>
            <a:r>
              <a:rPr lang="en-US" dirty="0"/>
              <a:t>Communities</a:t>
            </a:r>
          </a:p>
        </p:txBody>
      </p:sp>
      <p:pic>
        <p:nvPicPr>
          <p:cNvPr id="15" name="Picture 14">
            <a:extLst>
              <a:ext uri="{FF2B5EF4-FFF2-40B4-BE49-F238E27FC236}">
                <a16:creationId xmlns:a16="http://schemas.microsoft.com/office/drawing/2014/main" id="{BD4212C3-7419-4A78-7191-D442932B3E09}"/>
              </a:ext>
            </a:extLst>
          </p:cNvPr>
          <p:cNvPicPr>
            <a:picLocks noChangeAspect="1"/>
          </p:cNvPicPr>
          <p:nvPr/>
        </p:nvPicPr>
        <p:blipFill>
          <a:blip r:embed="rId2"/>
          <a:stretch>
            <a:fillRect/>
          </a:stretch>
        </p:blipFill>
        <p:spPr>
          <a:xfrm>
            <a:off x="6955996" y="395971"/>
            <a:ext cx="1679830" cy="2175779"/>
          </a:xfrm>
          <a:prstGeom prst="rect">
            <a:avLst/>
          </a:prstGeom>
          <a:solidFill>
            <a:srgbClr val="FFFFFF">
              <a:shade val="85000"/>
            </a:srgbClr>
          </a:solidFill>
          <a:ln w="12700" cap="sq">
            <a:solidFill>
              <a:srgbClr val="1F3D7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68386384-DB99-33C1-E550-F430863905FC}"/>
              </a:ext>
            </a:extLst>
          </p:cNvPr>
          <p:cNvPicPr>
            <a:picLocks noChangeAspect="1"/>
          </p:cNvPicPr>
          <p:nvPr/>
        </p:nvPicPr>
        <p:blipFill>
          <a:blip r:embed="rId3"/>
          <a:stretch>
            <a:fillRect/>
          </a:stretch>
        </p:blipFill>
        <p:spPr>
          <a:xfrm>
            <a:off x="6248400" y="3262173"/>
            <a:ext cx="2615276" cy="1671777"/>
          </a:xfrm>
          <a:prstGeom prst="rect">
            <a:avLst/>
          </a:prstGeom>
          <a:solidFill>
            <a:srgbClr val="FFFFFF">
              <a:shade val="85000"/>
            </a:srgbClr>
          </a:solidFill>
          <a:ln w="12700" cap="sq">
            <a:solidFill>
              <a:srgbClr val="1F3D7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4ED13544-4701-CF80-C768-2A8DEB48406B}"/>
              </a:ext>
            </a:extLst>
          </p:cNvPr>
          <p:cNvPicPr>
            <a:picLocks noChangeAspect="1"/>
          </p:cNvPicPr>
          <p:nvPr/>
        </p:nvPicPr>
        <p:blipFill>
          <a:blip r:embed="rId4"/>
          <a:stretch>
            <a:fillRect/>
          </a:stretch>
        </p:blipFill>
        <p:spPr>
          <a:xfrm>
            <a:off x="5004724" y="1914675"/>
            <a:ext cx="2615276" cy="1686994"/>
          </a:xfrm>
          <a:prstGeom prst="rect">
            <a:avLst/>
          </a:prstGeom>
          <a:solidFill>
            <a:srgbClr val="FFFFFF">
              <a:shade val="85000"/>
            </a:srgbClr>
          </a:solidFill>
          <a:ln w="12700" cap="sq">
            <a:solidFill>
              <a:srgbClr val="1F3D7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861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57C891-B7A3-413E-948B-4B9F1220773A}"/>
              </a:ext>
            </a:extLst>
          </p:cNvPr>
          <p:cNvSpPr>
            <a:spLocks noGrp="1"/>
          </p:cNvSpPr>
          <p:nvPr>
            <p:ph type="title"/>
          </p:nvPr>
        </p:nvSpPr>
        <p:spPr/>
        <p:txBody>
          <a:bodyPr/>
          <a:lstStyle/>
          <a:p>
            <a:r>
              <a:rPr lang="en-US" dirty="0"/>
              <a:t>Facilities Planning Committee</a:t>
            </a:r>
          </a:p>
        </p:txBody>
      </p:sp>
      <p:sp>
        <p:nvSpPr>
          <p:cNvPr id="4" name="Text Placeholder 3">
            <a:extLst>
              <a:ext uri="{FF2B5EF4-FFF2-40B4-BE49-F238E27FC236}">
                <a16:creationId xmlns:a16="http://schemas.microsoft.com/office/drawing/2014/main" id="{F3493313-BF8F-4659-966F-0AFED033A0A0}"/>
              </a:ext>
            </a:extLst>
          </p:cNvPr>
          <p:cNvSpPr>
            <a:spLocks noGrp="1"/>
          </p:cNvSpPr>
          <p:nvPr>
            <p:ph type="body" sz="quarter" idx="10"/>
          </p:nvPr>
        </p:nvSpPr>
        <p:spPr>
          <a:xfrm>
            <a:off x="1600199" y="1143000"/>
            <a:ext cx="4572001" cy="2262158"/>
          </a:xfrm>
        </p:spPr>
        <p:txBody>
          <a:bodyPr/>
          <a:lstStyle/>
          <a:p>
            <a:r>
              <a:rPr lang="en-US" dirty="0"/>
              <a:t>Monthly meetings from March 2022 through September 2022</a:t>
            </a:r>
          </a:p>
          <a:p>
            <a:r>
              <a:rPr lang="en-US" dirty="0"/>
              <a:t>Reviewed demographics, existing campus capacities &amp; future growth needs.</a:t>
            </a:r>
          </a:p>
          <a:p>
            <a:r>
              <a:rPr lang="en-US" dirty="0"/>
              <a:t>Explored various facility types and scenarios</a:t>
            </a:r>
          </a:p>
          <a:p>
            <a:r>
              <a:rPr lang="en-US" dirty="0"/>
              <a:t>Recommended facility types and capacity</a:t>
            </a:r>
          </a:p>
        </p:txBody>
      </p:sp>
      <p:pic>
        <p:nvPicPr>
          <p:cNvPr id="8" name="Picture 7">
            <a:extLst>
              <a:ext uri="{FF2B5EF4-FFF2-40B4-BE49-F238E27FC236}">
                <a16:creationId xmlns:a16="http://schemas.microsoft.com/office/drawing/2014/main" id="{5049B9AF-25BE-B819-FB04-D21F65076B8D}"/>
              </a:ext>
            </a:extLst>
          </p:cNvPr>
          <p:cNvPicPr>
            <a:picLocks noChangeAspect="1"/>
          </p:cNvPicPr>
          <p:nvPr/>
        </p:nvPicPr>
        <p:blipFill>
          <a:blip r:embed="rId2"/>
          <a:srcRect/>
          <a:stretch/>
        </p:blipFill>
        <p:spPr>
          <a:xfrm>
            <a:off x="4953000" y="3837218"/>
            <a:ext cx="2515887" cy="1198041"/>
          </a:xfrm>
          <a:prstGeom prst="rect">
            <a:avLst/>
          </a:prstGeom>
          <a:solidFill>
            <a:srgbClr val="FFFFFF">
              <a:shade val="85000"/>
            </a:srgbClr>
          </a:solidFill>
          <a:ln w="6350" cap="sq">
            <a:solidFill>
              <a:srgbClr val="1F3D7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2215C6F-DA71-A8DE-429C-1D5AA3F669DA}"/>
              </a:ext>
            </a:extLst>
          </p:cNvPr>
          <p:cNvPicPr>
            <a:picLocks noChangeAspect="1"/>
          </p:cNvPicPr>
          <p:nvPr/>
        </p:nvPicPr>
        <p:blipFill>
          <a:blip r:embed="rId3"/>
          <a:srcRect/>
          <a:stretch/>
        </p:blipFill>
        <p:spPr>
          <a:xfrm>
            <a:off x="3111687" y="3501963"/>
            <a:ext cx="2527113" cy="1203387"/>
          </a:xfrm>
          <a:prstGeom prst="rect">
            <a:avLst/>
          </a:prstGeom>
          <a:solidFill>
            <a:srgbClr val="FFFFFF">
              <a:shade val="85000"/>
            </a:srgbClr>
          </a:solidFill>
          <a:ln w="6350" cap="sq">
            <a:solidFill>
              <a:srgbClr val="1F3D7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E8A0CDF-4D82-665B-BFC4-92413FAB815E}"/>
              </a:ext>
            </a:extLst>
          </p:cNvPr>
          <p:cNvPicPr>
            <a:picLocks noChangeAspect="1"/>
          </p:cNvPicPr>
          <p:nvPr/>
        </p:nvPicPr>
        <p:blipFill>
          <a:blip r:embed="rId4"/>
          <a:stretch>
            <a:fillRect/>
          </a:stretch>
        </p:blipFill>
        <p:spPr>
          <a:xfrm>
            <a:off x="6321056" y="366885"/>
            <a:ext cx="2664727" cy="1290465"/>
          </a:xfrm>
          <a:prstGeom prst="rect">
            <a:avLst/>
          </a:prstGeom>
        </p:spPr>
      </p:pic>
      <p:pic>
        <p:nvPicPr>
          <p:cNvPr id="11" name="Picture 10">
            <a:extLst>
              <a:ext uri="{FF2B5EF4-FFF2-40B4-BE49-F238E27FC236}">
                <a16:creationId xmlns:a16="http://schemas.microsoft.com/office/drawing/2014/main" id="{04DFB458-BD9D-7B56-63C8-44A1435EEDE3}"/>
              </a:ext>
            </a:extLst>
          </p:cNvPr>
          <p:cNvPicPr>
            <a:picLocks noChangeAspect="1"/>
          </p:cNvPicPr>
          <p:nvPr/>
        </p:nvPicPr>
        <p:blipFill>
          <a:blip r:embed="rId5"/>
          <a:stretch>
            <a:fillRect/>
          </a:stretch>
        </p:blipFill>
        <p:spPr>
          <a:xfrm>
            <a:off x="6313967" y="1776604"/>
            <a:ext cx="2664727" cy="1328546"/>
          </a:xfrm>
          <a:prstGeom prst="rect">
            <a:avLst/>
          </a:prstGeom>
        </p:spPr>
      </p:pic>
      <p:pic>
        <p:nvPicPr>
          <p:cNvPr id="6" name="Picture 5" descr="Timeline">
            <a:extLst>
              <a:ext uri="{FF2B5EF4-FFF2-40B4-BE49-F238E27FC236}">
                <a16:creationId xmlns:a16="http://schemas.microsoft.com/office/drawing/2014/main" id="{C9BAAE73-E9BE-F131-7285-5EF075EDA9C1}"/>
              </a:ext>
            </a:extLst>
          </p:cNvPr>
          <p:cNvPicPr>
            <a:picLocks noChangeAspect="1"/>
          </p:cNvPicPr>
          <p:nvPr/>
        </p:nvPicPr>
        <p:blipFill>
          <a:blip r:embed="rId6"/>
          <a:stretch>
            <a:fillRect/>
          </a:stretch>
        </p:blipFill>
        <p:spPr>
          <a:xfrm>
            <a:off x="1587687" y="3808662"/>
            <a:ext cx="2527113" cy="1203387"/>
          </a:xfrm>
          <a:prstGeom prst="rect">
            <a:avLst/>
          </a:prstGeom>
          <a:solidFill>
            <a:srgbClr val="FFFFFF">
              <a:shade val="85000"/>
            </a:srgbClr>
          </a:solidFill>
          <a:ln w="6350" cap="sq">
            <a:solidFill>
              <a:srgbClr val="1F3D7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43DC075-5C39-B632-E474-AF1809CD84E0}"/>
              </a:ext>
            </a:extLst>
          </p:cNvPr>
          <p:cNvPicPr>
            <a:picLocks noChangeAspect="1"/>
          </p:cNvPicPr>
          <p:nvPr/>
        </p:nvPicPr>
        <p:blipFill>
          <a:blip r:embed="rId7"/>
          <a:srcRect/>
          <a:stretch/>
        </p:blipFill>
        <p:spPr>
          <a:xfrm>
            <a:off x="6324600" y="3507310"/>
            <a:ext cx="2515884" cy="1198040"/>
          </a:xfrm>
          <a:prstGeom prst="rect">
            <a:avLst/>
          </a:prstGeom>
          <a:solidFill>
            <a:srgbClr val="FFFFFF">
              <a:shade val="85000"/>
            </a:srgbClr>
          </a:solidFill>
          <a:ln w="6350" cap="sq">
            <a:solidFill>
              <a:srgbClr val="1F3D7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874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57C891-B7A3-413E-948B-4B9F1220773A}"/>
              </a:ext>
            </a:extLst>
          </p:cNvPr>
          <p:cNvSpPr>
            <a:spLocks noGrp="1"/>
          </p:cNvSpPr>
          <p:nvPr>
            <p:ph type="title"/>
          </p:nvPr>
        </p:nvSpPr>
        <p:spPr/>
        <p:txBody>
          <a:bodyPr/>
          <a:lstStyle/>
          <a:p>
            <a:r>
              <a:rPr lang="en-US" dirty="0"/>
              <a:t>Facilities Planning Committee</a:t>
            </a:r>
          </a:p>
        </p:txBody>
      </p:sp>
      <p:pic>
        <p:nvPicPr>
          <p:cNvPr id="5" name="Picture 4">
            <a:extLst>
              <a:ext uri="{FF2B5EF4-FFF2-40B4-BE49-F238E27FC236}">
                <a16:creationId xmlns:a16="http://schemas.microsoft.com/office/drawing/2014/main" id="{96D9FC44-5F1F-EB78-9E39-BBAEF35B349D}"/>
              </a:ext>
            </a:extLst>
          </p:cNvPr>
          <p:cNvPicPr>
            <a:picLocks noChangeAspect="1"/>
          </p:cNvPicPr>
          <p:nvPr/>
        </p:nvPicPr>
        <p:blipFill>
          <a:blip r:embed="rId2"/>
          <a:stretch>
            <a:fillRect/>
          </a:stretch>
        </p:blipFill>
        <p:spPr>
          <a:xfrm>
            <a:off x="1524000" y="979622"/>
            <a:ext cx="7393080" cy="3714750"/>
          </a:xfrm>
          <a:prstGeom prst="rect">
            <a:avLst/>
          </a:prstGeom>
        </p:spPr>
      </p:pic>
    </p:spTree>
    <p:extLst>
      <p:ext uri="{BB962C8B-B14F-4D97-AF65-F5344CB8AC3E}">
        <p14:creationId xmlns:p14="http://schemas.microsoft.com/office/powerpoint/2010/main" val="42938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2AD989-63C7-4ACC-BFE3-FB867D5956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5800" y="4342143"/>
            <a:ext cx="878813" cy="878813"/>
          </a:xfrm>
          <a:prstGeom prst="rect">
            <a:avLst/>
          </a:prstGeom>
        </p:spPr>
      </p:pic>
      <p:sp>
        <p:nvSpPr>
          <p:cNvPr id="5" name="Text Placeholder 2">
            <a:extLst>
              <a:ext uri="{FF2B5EF4-FFF2-40B4-BE49-F238E27FC236}">
                <a16:creationId xmlns:a16="http://schemas.microsoft.com/office/drawing/2014/main" id="{87982245-F9F4-6702-D9ED-CA1D04A91F90}"/>
              </a:ext>
            </a:extLst>
          </p:cNvPr>
          <p:cNvSpPr txBox="1">
            <a:spLocks/>
          </p:cNvSpPr>
          <p:nvPr/>
        </p:nvSpPr>
        <p:spPr>
          <a:xfrm>
            <a:off x="1308652" y="1200150"/>
            <a:ext cx="7530548" cy="3886200"/>
          </a:xfrm>
          <a:prstGeom prst="rect">
            <a:avLst/>
          </a:prstGeom>
          <a:noFill/>
          <a:ln>
            <a:noFill/>
          </a:ln>
        </p:spPr>
        <p:txBody>
          <a:bodyPr spcFirstLastPara="1" wrap="square" lIns="91425" tIns="45700" rIns="91425" bIns="45700" anchor="t" anchorCtr="0">
            <a:noAutofit/>
          </a:bodyPr>
          <a:lstStyle>
            <a:defPPr>
              <a:defRPr lang="en-US"/>
            </a:defPPr>
            <a:lvl1pPr lvl="0"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1pPr>
            <a:lvl2pPr marL="457200" lvl="1"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2pPr>
            <a:lvl3pPr marL="914400" lvl="2"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3pPr>
            <a:lvl4pPr marL="1371600" lvl="3"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4pPr>
            <a:lvl5pPr marL="1828800" lvl="4"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5pPr>
            <a:lvl6pPr marL="2286000" lvl="5"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6pPr>
            <a:lvl7pPr marL="2743200" lvl="6"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7pPr>
            <a:lvl8pPr marL="3200400" lvl="7"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8pPr>
            <a:lvl9pPr marL="3657600" lvl="8"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9p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Proxima Nova Lt" panose="02000506030000020004" pitchFamily="2" charset="0"/>
                <a:ea typeface="Calibri" panose="020F0502020204030204" pitchFamily="34" charset="0"/>
                <a:cs typeface="Times New Roman" panose="02020603050405020304" pitchFamily="18" charset="0"/>
              </a:rPr>
              <a:t>Welcome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Proxima Nova Lt" panose="02000506030000020004" pitchFamily="2" charset="0"/>
                <a:ea typeface="Calibri" panose="020F0502020204030204" pitchFamily="34" charset="0"/>
                <a:cs typeface="Times New Roman" panose="02020603050405020304" pitchFamily="18" charset="0"/>
              </a:rPr>
              <a:t>Committee Overview</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Proxima Nova Lt" panose="02000506030000020004" pitchFamily="2" charset="0"/>
                <a:ea typeface="Calibri" panose="020F0502020204030204" pitchFamily="34" charset="0"/>
                <a:cs typeface="Times New Roman" panose="02020603050405020304" pitchFamily="18" charset="0"/>
              </a:rPr>
              <a:t>State of the District</a:t>
            </a:r>
          </a:p>
          <a:p>
            <a:pPr marL="800100" lvl="1" indent="-342900">
              <a:lnSpc>
                <a:spcPct val="107000"/>
              </a:lnSpc>
              <a:buFont typeface="Symbol" panose="05050102010706020507" pitchFamily="18" charset="2"/>
              <a:buChar char=""/>
            </a:pPr>
            <a:r>
              <a:rPr lang="en-US" sz="1800" dirty="0">
                <a:effectLst/>
                <a:latin typeface="Proxima Nova Lt" panose="02000506030000020004" pitchFamily="2" charset="0"/>
                <a:ea typeface="Calibri" panose="020F0502020204030204" pitchFamily="34" charset="0"/>
                <a:cs typeface="Times New Roman" panose="02020603050405020304" pitchFamily="18" charset="0"/>
              </a:rPr>
              <a:t>Demographic Report &amp; Enrollment Trends </a:t>
            </a:r>
          </a:p>
          <a:p>
            <a:pPr marL="342900" marR="0" lvl="0" indent="-342900">
              <a:lnSpc>
                <a:spcPct val="107000"/>
              </a:lnSpc>
              <a:spcBef>
                <a:spcPts val="0"/>
              </a:spcBef>
              <a:spcAft>
                <a:spcPts val="0"/>
              </a:spcAft>
              <a:buFont typeface="Symbol" panose="05050102010706020507" pitchFamily="18" charset="2"/>
              <a:buChar char=""/>
            </a:pPr>
            <a:r>
              <a:rPr lang="en-US" sz="1800" dirty="0">
                <a:latin typeface="Proxima Nova Lt" panose="02000506030000020004" pitchFamily="2" charset="0"/>
                <a:ea typeface="Calibri" panose="020F0502020204030204" pitchFamily="34" charset="0"/>
                <a:cs typeface="Times New Roman" panose="02020603050405020304" pitchFamily="18" charset="0"/>
              </a:rPr>
              <a:t>Recap of </a:t>
            </a:r>
            <a:r>
              <a:rPr lang="en-US" sz="1800" dirty="0">
                <a:effectLst/>
                <a:latin typeface="Proxima Nova Lt" panose="02000506030000020004" pitchFamily="2" charset="0"/>
                <a:ea typeface="Calibri" panose="020F0502020204030204" pitchFamily="34" charset="0"/>
                <a:cs typeface="Times New Roman" panose="02020603050405020304" pitchFamily="18" charset="0"/>
              </a:rPr>
              <a:t>Facilities Committee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Proxima Nova Lt" panose="02000506030000020004" pitchFamily="2" charset="0"/>
                <a:ea typeface="Calibri" panose="020F0502020204030204" pitchFamily="34" charset="0"/>
                <a:cs typeface="Times New Roman" panose="02020603050405020304" pitchFamily="18" charset="0"/>
              </a:rPr>
              <a:t>Group Feedback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Proxima Nova Lt" panose="02000506030000020004" pitchFamily="2" charset="0"/>
                <a:ea typeface="Calibri" panose="020F0502020204030204" pitchFamily="34" charset="0"/>
                <a:cs typeface="Times New Roman" panose="02020603050405020304" pitchFamily="18" charset="0"/>
              </a:rPr>
              <a:t>Campus Tour*</a:t>
            </a:r>
          </a:p>
          <a:p>
            <a:pPr marR="0" lvl="0">
              <a:lnSpc>
                <a:spcPct val="107000"/>
              </a:lnSpc>
              <a:spcBef>
                <a:spcPts val="0"/>
              </a:spcBef>
              <a:spcAft>
                <a:spcPts val="0"/>
              </a:spcAft>
            </a:pPr>
            <a:endParaRPr lang="en-US" sz="1000" dirty="0">
              <a:latin typeface="Proxima Nova Lt" panose="020005060300000200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000" dirty="0">
              <a:effectLst/>
              <a:latin typeface="Proxima Nova Lt" panose="02000506030000020004" pitchFamily="2"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000" dirty="0">
                <a:effectLst/>
                <a:latin typeface="Proxima Nova Lt" panose="02000506030000020004" pitchFamily="2" charset="0"/>
                <a:ea typeface="Calibri" panose="020F0502020204030204" pitchFamily="34" charset="0"/>
                <a:cs typeface="Times New Roman" panose="02020603050405020304" pitchFamily="18" charset="0"/>
              </a:rPr>
              <a:t>*Optional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4">
            <a:extLst>
              <a:ext uri="{FF2B5EF4-FFF2-40B4-BE49-F238E27FC236}">
                <a16:creationId xmlns:a16="http://schemas.microsoft.com/office/drawing/2014/main" id="{699F0E80-D6C6-CA89-5F6A-D7BE6EFCF08D}"/>
              </a:ext>
            </a:extLst>
          </p:cNvPr>
          <p:cNvSpPr txBox="1">
            <a:spLocks/>
          </p:cNvSpPr>
          <p:nvPr/>
        </p:nvSpPr>
        <p:spPr>
          <a:xfrm>
            <a:off x="1377778" y="428071"/>
            <a:ext cx="5181600" cy="501472"/>
          </a:xfrm>
          <a:prstGeom prst="rect">
            <a:avLst/>
          </a:prstGeom>
          <a:noFill/>
          <a:ln>
            <a:noFill/>
          </a:ln>
        </p:spPr>
        <p:txBody>
          <a:bodyPr spcFirstLastPara="1" wrap="square" lIns="91425" tIns="45700" rIns="91425" bIns="45700" anchor="ctr" anchorCtr="0">
            <a:noAutofit/>
          </a:bodyPr>
          <a:lstStyle>
            <a:defPPr>
              <a:defRPr lang="en-US"/>
            </a:defPPr>
            <a:lvl1pPr lvl="0"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1pPr>
            <a:lvl2pPr marL="457200" lvl="1"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2pPr>
            <a:lvl3pPr marL="914400" lvl="2"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3pPr>
            <a:lvl4pPr marL="1371600" lvl="3"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4pPr>
            <a:lvl5pPr marL="1828800" lvl="4"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5pPr>
            <a:lvl6pPr marL="2286000" lvl="5"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6pPr>
            <a:lvl7pPr marL="2743200" lvl="6"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7pPr>
            <a:lvl8pPr marL="3200400" lvl="7"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8pPr>
            <a:lvl9pPr marL="3657600" lvl="8"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9pPr>
          </a:lstStyle>
          <a:p>
            <a:r>
              <a:rPr lang="en-US" b="1" dirty="0">
                <a:solidFill>
                  <a:srgbClr val="1F3D7A"/>
                </a:solidFill>
                <a:latin typeface="Proxima Nova Rg" panose="02000506030000020004" pitchFamily="2" charset="0"/>
              </a:rPr>
              <a:t>Meeting Agenda</a:t>
            </a:r>
            <a:endParaRPr lang="en-US" dirty="0">
              <a:solidFill>
                <a:srgbClr val="1F3D7A"/>
              </a:solidFill>
              <a:latin typeface="Proxima Nova Rg" panose="02000506030000020004" pitchFamily="2" charset="0"/>
            </a:endParaRPr>
          </a:p>
        </p:txBody>
      </p:sp>
    </p:spTree>
    <p:extLst>
      <p:ext uri="{BB962C8B-B14F-4D97-AF65-F5344CB8AC3E}">
        <p14:creationId xmlns:p14="http://schemas.microsoft.com/office/powerpoint/2010/main" val="140933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D8308B-D20A-4C52-9604-413D9BC02C62}"/>
              </a:ext>
            </a:extLst>
          </p:cNvPr>
          <p:cNvSpPr>
            <a:spLocks noGrp="1"/>
          </p:cNvSpPr>
          <p:nvPr>
            <p:ph type="body" sz="quarter" idx="14"/>
          </p:nvPr>
        </p:nvSpPr>
        <p:spPr/>
        <p:txBody>
          <a:bodyPr/>
          <a:lstStyle/>
          <a:p>
            <a:pPr algn="r"/>
            <a:r>
              <a:rPr lang="en-US" dirty="0"/>
              <a:t>Group Feedback</a:t>
            </a:r>
          </a:p>
        </p:txBody>
      </p:sp>
    </p:spTree>
    <p:extLst>
      <p:ext uri="{BB962C8B-B14F-4D97-AF65-F5344CB8AC3E}">
        <p14:creationId xmlns:p14="http://schemas.microsoft.com/office/powerpoint/2010/main" val="17166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197D-CFF6-41F9-B161-035C37E71917}"/>
              </a:ext>
            </a:extLst>
          </p:cNvPr>
          <p:cNvSpPr>
            <a:spLocks noGrp="1"/>
          </p:cNvSpPr>
          <p:nvPr>
            <p:ph type="title"/>
          </p:nvPr>
        </p:nvSpPr>
        <p:spPr/>
        <p:txBody>
          <a:bodyPr/>
          <a:lstStyle/>
          <a:p>
            <a:r>
              <a:rPr lang="en-US" dirty="0"/>
              <a:t>At your table, discuss:</a:t>
            </a:r>
          </a:p>
        </p:txBody>
      </p:sp>
      <p:sp>
        <p:nvSpPr>
          <p:cNvPr id="3" name="Text Placeholder 2">
            <a:extLst>
              <a:ext uri="{FF2B5EF4-FFF2-40B4-BE49-F238E27FC236}">
                <a16:creationId xmlns:a16="http://schemas.microsoft.com/office/drawing/2014/main" id="{4217F4DE-EF03-4941-B1EB-AD82F8190760}"/>
              </a:ext>
            </a:extLst>
          </p:cNvPr>
          <p:cNvSpPr>
            <a:spLocks noGrp="1"/>
          </p:cNvSpPr>
          <p:nvPr>
            <p:ph type="body" sz="quarter" idx="10"/>
          </p:nvPr>
        </p:nvSpPr>
        <p:spPr>
          <a:xfrm>
            <a:off x="1600200" y="1143000"/>
            <a:ext cx="7162800" cy="3400931"/>
          </a:xfrm>
        </p:spPr>
        <p:txBody>
          <a:bodyPr/>
          <a:lstStyle/>
          <a:p>
            <a:r>
              <a:rPr lang="en-US" dirty="0"/>
              <a:t>Anything that stands out</a:t>
            </a:r>
          </a:p>
          <a:p>
            <a:r>
              <a:rPr lang="en-US" dirty="0"/>
              <a:t>Any questions you have</a:t>
            </a:r>
          </a:p>
          <a:p>
            <a:r>
              <a:rPr lang="en-US" dirty="0"/>
              <a:t>Your general opinions of what you have heard so far</a:t>
            </a:r>
          </a:p>
          <a:p>
            <a:r>
              <a:rPr lang="en-US" dirty="0"/>
              <a:t>Things you need more information on</a:t>
            </a:r>
          </a:p>
          <a:p>
            <a:pPr marL="0" indent="0">
              <a:buNone/>
            </a:pPr>
            <a:endParaRPr lang="en-US" dirty="0"/>
          </a:p>
          <a:p>
            <a:pPr marL="0" indent="0">
              <a:buNone/>
            </a:pPr>
            <a:r>
              <a:rPr lang="en-US" dirty="0"/>
              <a:t>Choose one spokesperson to share your table’s main takeaways with the rest of the large group.</a:t>
            </a:r>
          </a:p>
          <a:p>
            <a:pPr marL="0" indent="0">
              <a:buNone/>
            </a:pPr>
            <a:endParaRPr lang="en-US" dirty="0"/>
          </a:p>
          <a:p>
            <a:pPr marL="0" indent="0">
              <a:buNone/>
            </a:pPr>
            <a:r>
              <a:rPr lang="en-US" dirty="0"/>
              <a:t>*Use the notecards provided at your table to write down any additional questions/comments you want the district to follow up on.</a:t>
            </a:r>
          </a:p>
        </p:txBody>
      </p:sp>
    </p:spTree>
    <p:extLst>
      <p:ext uri="{BB962C8B-B14F-4D97-AF65-F5344CB8AC3E}">
        <p14:creationId xmlns:p14="http://schemas.microsoft.com/office/powerpoint/2010/main" val="91038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B292-4E5B-48EE-A74A-237F9943097C}"/>
              </a:ext>
            </a:extLst>
          </p:cNvPr>
          <p:cNvSpPr>
            <a:spLocks noGrp="1"/>
          </p:cNvSpPr>
          <p:nvPr>
            <p:ph type="title"/>
          </p:nvPr>
        </p:nvSpPr>
        <p:spPr/>
        <p:txBody>
          <a:bodyPr/>
          <a:lstStyle/>
          <a:p>
            <a:r>
              <a:rPr lang="en-US" dirty="0"/>
              <a:t>Looking ahead…</a:t>
            </a:r>
          </a:p>
        </p:txBody>
      </p:sp>
      <p:sp>
        <p:nvSpPr>
          <p:cNvPr id="3" name="Text Placeholder 2">
            <a:extLst>
              <a:ext uri="{FF2B5EF4-FFF2-40B4-BE49-F238E27FC236}">
                <a16:creationId xmlns:a16="http://schemas.microsoft.com/office/drawing/2014/main" id="{C814DD5A-9376-4B19-8B0A-A20F9255A491}"/>
              </a:ext>
            </a:extLst>
          </p:cNvPr>
          <p:cNvSpPr>
            <a:spLocks noGrp="1"/>
          </p:cNvSpPr>
          <p:nvPr>
            <p:ph type="body" sz="quarter" idx="10"/>
          </p:nvPr>
        </p:nvSpPr>
        <p:spPr>
          <a:xfrm>
            <a:off x="1600200" y="1143000"/>
            <a:ext cx="6915150" cy="2492990"/>
          </a:xfrm>
        </p:spPr>
        <p:txBody>
          <a:bodyPr/>
          <a:lstStyle/>
          <a:p>
            <a:r>
              <a:rPr lang="en-US" dirty="0"/>
              <a:t>Next meeting: Thursday, November 10 at Jarrell Middle School</a:t>
            </a:r>
          </a:p>
          <a:p>
            <a:r>
              <a:rPr lang="en-US" dirty="0"/>
              <a:t>Light food begins at 5:30 and meeting begins promptly at 6pm.</a:t>
            </a:r>
          </a:p>
          <a:p>
            <a:r>
              <a:rPr lang="en-US" dirty="0"/>
              <a:t>Our discussion will include:</a:t>
            </a:r>
          </a:p>
          <a:p>
            <a:pPr lvl="1"/>
            <a:r>
              <a:rPr lang="en-US" dirty="0"/>
              <a:t>The Committee’s Definition of Consensus</a:t>
            </a:r>
          </a:p>
          <a:p>
            <a:pPr lvl="1"/>
            <a:r>
              <a:rPr lang="en-US" dirty="0"/>
              <a:t>School Finance 101 &amp; JISD Financial Overview </a:t>
            </a:r>
          </a:p>
          <a:p>
            <a:pPr lvl="1"/>
            <a:r>
              <a:rPr lang="en-US" dirty="0"/>
              <a:t>Building Total Project Budgets/Construction Costs Overview</a:t>
            </a:r>
          </a:p>
          <a:p>
            <a:pPr lvl="1"/>
            <a:r>
              <a:rPr lang="en-US" dirty="0"/>
              <a:t>Scenarios/Potential Projects with Cost Analysis </a:t>
            </a:r>
          </a:p>
        </p:txBody>
      </p:sp>
    </p:spTree>
    <p:extLst>
      <p:ext uri="{BB962C8B-B14F-4D97-AF65-F5344CB8AC3E}">
        <p14:creationId xmlns:p14="http://schemas.microsoft.com/office/powerpoint/2010/main" val="416089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F857E-8DD7-465A-970A-B421CE476544}"/>
              </a:ext>
            </a:extLst>
          </p:cNvPr>
          <p:cNvSpPr>
            <a:spLocks noGrp="1"/>
          </p:cNvSpPr>
          <p:nvPr>
            <p:ph type="body" sz="quarter" idx="14"/>
          </p:nvPr>
        </p:nvSpPr>
        <p:spPr/>
        <p:txBody>
          <a:bodyPr/>
          <a:lstStyle/>
          <a:p>
            <a:r>
              <a:rPr lang="en-US" dirty="0"/>
              <a:t>Thank you!</a:t>
            </a:r>
          </a:p>
        </p:txBody>
      </p:sp>
      <p:sp>
        <p:nvSpPr>
          <p:cNvPr id="4" name="Text Placeholder 3">
            <a:extLst>
              <a:ext uri="{FF2B5EF4-FFF2-40B4-BE49-F238E27FC236}">
                <a16:creationId xmlns:a16="http://schemas.microsoft.com/office/drawing/2014/main" id="{4AB36F3B-76B9-4C8B-B751-DD30614F8B64}"/>
              </a:ext>
            </a:extLst>
          </p:cNvPr>
          <p:cNvSpPr>
            <a:spLocks noGrp="1"/>
          </p:cNvSpPr>
          <p:nvPr>
            <p:ph type="body" sz="quarter" idx="15"/>
          </p:nvPr>
        </p:nvSpPr>
        <p:spPr>
          <a:xfrm>
            <a:off x="1524000" y="1848577"/>
            <a:ext cx="7315200" cy="400110"/>
          </a:xfrm>
        </p:spPr>
        <p:txBody>
          <a:bodyPr/>
          <a:lstStyle/>
          <a:p>
            <a:pPr fontAlgn="auto"/>
            <a:r>
              <a:rPr lang="en-US" dirty="0"/>
              <a:t>The optional campus tour will begin in 5 minutes.</a:t>
            </a:r>
          </a:p>
        </p:txBody>
      </p:sp>
    </p:spTree>
    <p:extLst>
      <p:ext uri="{BB962C8B-B14F-4D97-AF65-F5344CB8AC3E}">
        <p14:creationId xmlns:p14="http://schemas.microsoft.com/office/powerpoint/2010/main" val="327319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F02E00-D032-4284-B2C3-935D4DF677E0}"/>
              </a:ext>
            </a:extLst>
          </p:cNvPr>
          <p:cNvSpPr>
            <a:spLocks noGrp="1"/>
          </p:cNvSpPr>
          <p:nvPr>
            <p:ph type="body" sz="quarter" idx="14"/>
          </p:nvPr>
        </p:nvSpPr>
        <p:spPr/>
        <p:txBody>
          <a:bodyPr/>
          <a:lstStyle/>
          <a:p>
            <a:pPr algn="r"/>
            <a:r>
              <a:rPr lang="en-US" dirty="0"/>
              <a:t>Committee Overview</a:t>
            </a:r>
          </a:p>
        </p:txBody>
      </p:sp>
    </p:spTree>
    <p:extLst>
      <p:ext uri="{BB962C8B-B14F-4D97-AF65-F5344CB8AC3E}">
        <p14:creationId xmlns:p14="http://schemas.microsoft.com/office/powerpoint/2010/main" val="7538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3BA8DFF-FDAB-431B-8231-8B35715AB02D}"/>
              </a:ext>
            </a:extLst>
          </p:cNvPr>
          <p:cNvSpPr txBox="1">
            <a:spLocks/>
          </p:cNvSpPr>
          <p:nvPr/>
        </p:nvSpPr>
        <p:spPr>
          <a:xfrm>
            <a:off x="1295400" y="217788"/>
            <a:ext cx="8382000" cy="501472"/>
          </a:xfrm>
          <a:prstGeom prst="rect">
            <a:avLst/>
          </a:prstGeom>
          <a:noFill/>
          <a:ln>
            <a:noFill/>
          </a:ln>
        </p:spPr>
        <p:txBody>
          <a:bodyPr spcFirstLastPara="1" wrap="square" lIns="91425" tIns="45700" rIns="91425" bIns="45700" anchor="ctr" anchorCtr="0">
            <a:noAutofit/>
          </a:bodyPr>
          <a:lstStyle>
            <a:defPPr>
              <a:defRPr lang="en-US"/>
            </a:defPPr>
            <a:lvl1pPr lvl="0"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1pPr>
            <a:lvl2pPr marL="457200" lvl="1"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2pPr>
            <a:lvl3pPr marL="914400" lvl="2"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3pPr>
            <a:lvl4pPr marL="1371600" lvl="3"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4pPr>
            <a:lvl5pPr marL="1828800" lvl="4" algn="l" rtl="0" fontAlgn="base">
              <a:spcBef>
                <a:spcPts val="0"/>
              </a:spcBef>
              <a:spcAft>
                <a:spcPts val="0"/>
              </a:spcAft>
              <a:buSzPts val="1400"/>
              <a:buNone/>
              <a:defRPr sz="2400" kern="1200">
                <a:solidFill>
                  <a:schemeClr val="tx1"/>
                </a:solidFill>
                <a:latin typeface="Times New Roman" pitchFamily="18" charset="0"/>
                <a:ea typeface="ＭＳ Ｐゴシック" charset="-128"/>
                <a:cs typeface="+mn-cs"/>
              </a:defRPr>
            </a:lvl5pPr>
            <a:lvl6pPr marL="2286000" lvl="5"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6pPr>
            <a:lvl7pPr marL="2743200" lvl="6"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7pPr>
            <a:lvl8pPr marL="3200400" lvl="7"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8pPr>
            <a:lvl9pPr marL="3657600" lvl="8" algn="l" defTabSz="914400" rtl="0" eaLnBrk="1" latinLnBrk="0" hangingPunct="1">
              <a:spcBef>
                <a:spcPts val="0"/>
              </a:spcBef>
              <a:spcAft>
                <a:spcPts val="0"/>
              </a:spcAft>
              <a:buSzPts val="1400"/>
              <a:buNone/>
              <a:defRPr sz="2400" kern="1200">
                <a:solidFill>
                  <a:schemeClr val="tx1"/>
                </a:solidFill>
                <a:latin typeface="Times New Roman" pitchFamily="18" charset="0"/>
                <a:ea typeface="ＭＳ Ｐゴシック" charset="-128"/>
                <a:cs typeface="+mn-cs"/>
              </a:defRPr>
            </a:lvl9pPr>
          </a:lstStyle>
          <a:p>
            <a:r>
              <a:rPr lang="en-US" b="1" dirty="0">
                <a:solidFill>
                  <a:srgbClr val="1F3D7A"/>
                </a:solidFill>
                <a:latin typeface="Proxima Nova Rg" panose="02000506030000020004" pitchFamily="2" charset="0"/>
              </a:rPr>
              <a:t>Why a Committee?</a:t>
            </a:r>
          </a:p>
        </p:txBody>
      </p:sp>
      <p:sp>
        <p:nvSpPr>
          <p:cNvPr id="5" name="Text Placeholder 2">
            <a:extLst>
              <a:ext uri="{FF2B5EF4-FFF2-40B4-BE49-F238E27FC236}">
                <a16:creationId xmlns:a16="http://schemas.microsoft.com/office/drawing/2014/main" id="{447BDE48-EFB7-46C9-897B-19DA1ADBB89F}"/>
              </a:ext>
            </a:extLst>
          </p:cNvPr>
          <p:cNvSpPr txBox="1">
            <a:spLocks/>
          </p:cNvSpPr>
          <p:nvPr/>
        </p:nvSpPr>
        <p:spPr>
          <a:xfrm>
            <a:off x="1295400" y="718693"/>
            <a:ext cx="7766222" cy="1844416"/>
          </a:xfrm>
          <a:prstGeom prst="rect">
            <a:avLst/>
          </a:prstGeom>
        </p:spPr>
        <p:txBody>
          <a:bodyPr vert="horz" wrap="square" lIns="91440" tIns="45720" rIns="91440" bIns="45720" rtlCol="0">
            <a:spAutoFit/>
          </a:bodyPr>
          <a:lstStyle>
            <a:lvl1pPr marL="228600" indent="-228600" algn="l" defTabSz="685800" rtl="0" eaLnBrk="1" latinLnBrk="0" hangingPunct="1">
              <a:lnSpc>
                <a:spcPct val="100000"/>
              </a:lnSpc>
              <a:spcBef>
                <a:spcPts val="600"/>
              </a:spcBef>
              <a:spcAft>
                <a:spcPts val="0"/>
              </a:spcAft>
              <a:buClr>
                <a:schemeClr val="tx1"/>
              </a:buClr>
              <a:buFont typeface="Wingdings" pitchFamily="2" charset="2"/>
              <a:buChar char="§"/>
              <a:tabLst/>
              <a:defRPr sz="1800" b="0" i="0" kern="1200">
                <a:solidFill>
                  <a:schemeClr val="tx1"/>
                </a:solidFill>
                <a:latin typeface="Proxima Nova Light" panose="02000506030000020004" pitchFamily="2" charset="0"/>
                <a:ea typeface="Proxima Nova Light" panose="02000506030000020004" pitchFamily="2" charset="0"/>
                <a:cs typeface="Proxima Nova Light" panose="02000506030000020004" pitchFamily="2" charset="0"/>
              </a:defRPr>
            </a:lvl1pPr>
            <a:lvl2pPr marL="685800" indent="-228600" algn="l" defTabSz="685800" rtl="0" eaLnBrk="1" latinLnBrk="0" hangingPunct="1">
              <a:lnSpc>
                <a:spcPct val="100000"/>
              </a:lnSpc>
              <a:spcBef>
                <a:spcPts val="600"/>
              </a:spcBef>
              <a:spcAft>
                <a:spcPts val="0"/>
              </a:spcAft>
              <a:buClr>
                <a:schemeClr val="tx2"/>
              </a:buClr>
              <a:buSzPct val="100000"/>
              <a:buFont typeface="Wingdings" pitchFamily="2" charset="2"/>
              <a:buChar char="§"/>
              <a:tabLst/>
              <a:defRPr sz="1800" b="0" i="0" kern="1200">
                <a:solidFill>
                  <a:schemeClr val="tx1"/>
                </a:solidFill>
                <a:latin typeface="Proxima Nova Light" charset="0"/>
                <a:ea typeface="Proxima Nova Light" charset="0"/>
                <a:cs typeface="Proxima Nova Light" charset="0"/>
              </a:defRPr>
            </a:lvl2pPr>
            <a:lvl3pPr marL="1143000" indent="-228600" algn="l" defTabSz="685800" rtl="0" eaLnBrk="1" latinLnBrk="0" hangingPunct="1">
              <a:lnSpc>
                <a:spcPct val="100000"/>
              </a:lnSpc>
              <a:spcBef>
                <a:spcPts val="600"/>
              </a:spcBef>
              <a:spcAft>
                <a:spcPts val="0"/>
              </a:spcAft>
              <a:buClr>
                <a:schemeClr val="bg2"/>
              </a:buClr>
              <a:buFont typeface="Wingdings" pitchFamily="2" charset="2"/>
              <a:buChar char="§"/>
              <a:defRPr sz="1800" b="0" i="0" kern="1200">
                <a:solidFill>
                  <a:schemeClr val="tx1"/>
                </a:solidFill>
                <a:latin typeface="Proxima Nova Light" charset="0"/>
                <a:ea typeface="Proxima Nova Light" charset="0"/>
                <a:cs typeface="Proxima Nova Light" charset="0"/>
              </a:defRPr>
            </a:lvl3pPr>
            <a:lvl4pPr marL="1600200" indent="-228600" algn="l" defTabSz="685800" rtl="0" eaLnBrk="1" latinLnBrk="0" hangingPunct="1">
              <a:lnSpc>
                <a:spcPct val="100000"/>
              </a:lnSpc>
              <a:spcBef>
                <a:spcPts val="600"/>
              </a:spcBef>
              <a:buClr>
                <a:schemeClr val="bg2"/>
              </a:buClr>
              <a:buFont typeface="Wingdings" pitchFamily="2" charset="2"/>
              <a:buChar char="§"/>
              <a:defRPr sz="1800" b="0" i="0" kern="1200">
                <a:solidFill>
                  <a:schemeClr val="tx1"/>
                </a:solidFill>
                <a:latin typeface="Proxima Nova Light" charset="0"/>
                <a:ea typeface="Proxima Nova Light" charset="0"/>
                <a:cs typeface="Proxima Nova Light"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Proxima Nova Light" charset="0"/>
                <a:ea typeface="Proxima Nova Light" charset="0"/>
                <a:cs typeface="Proxima Nov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sz="1800" dirty="0">
                <a:latin typeface="Arial" panose="020B0604020202020204" pitchFamily="34" charset="0"/>
                <a:ea typeface="Calibri" panose="020F0502020204030204" pitchFamily="34" charset="0"/>
              </a:rPr>
              <a:t>You are here as a </a:t>
            </a:r>
            <a:r>
              <a:rPr lang="en-US" sz="1800" b="1" i="1" dirty="0">
                <a:latin typeface="Arial" panose="020B0604020202020204" pitchFamily="34" charset="0"/>
                <a:ea typeface="Calibri" panose="020F0502020204030204" pitchFamily="34" charset="0"/>
              </a:rPr>
              <a:t>valuable voice </a:t>
            </a:r>
            <a:r>
              <a:rPr lang="en-US" sz="1800" dirty="0">
                <a:latin typeface="Arial" panose="020B0604020202020204" pitchFamily="34" charset="0"/>
                <a:ea typeface="Calibri" panose="020F0502020204030204" pitchFamily="34" charset="0"/>
              </a:rPr>
              <a:t>in the district planning process. </a:t>
            </a:r>
          </a:p>
          <a:p>
            <a:pPr marL="0" indent="0">
              <a:lnSpc>
                <a:spcPct val="110000"/>
              </a:lnSpc>
              <a:buNone/>
            </a:pPr>
            <a:r>
              <a:rPr lang="en-US" sz="1800" dirty="0">
                <a:latin typeface="Arial" panose="020B0604020202020204" pitchFamily="34" charset="0"/>
                <a:ea typeface="Calibri" panose="020F0502020204030204" pitchFamily="34" charset="0"/>
              </a:rPr>
              <a:t>You will study the potential needs of the district and </a:t>
            </a:r>
            <a:r>
              <a:rPr lang="en-US" sz="1800" b="1" i="1" dirty="0">
                <a:latin typeface="Arial" panose="020B0604020202020204" pitchFamily="34" charset="0"/>
                <a:ea typeface="Calibri" panose="020F0502020204030204" pitchFamily="34" charset="0"/>
              </a:rPr>
              <a:t>work collectively </a:t>
            </a:r>
            <a:r>
              <a:rPr lang="en-US" sz="1800" dirty="0">
                <a:latin typeface="Arial" panose="020B0604020202020204" pitchFamily="34" charset="0"/>
                <a:ea typeface="Calibri" panose="020F0502020204030204" pitchFamily="34" charset="0"/>
              </a:rPr>
              <a:t>to develop a plan and potential bond package that can be recommended to the Board of Trustees for their consideration.  </a:t>
            </a:r>
            <a:endParaRPr lang="en-US" sz="1800" dirty="0">
              <a:latin typeface="Calibri" panose="020F0502020204030204" pitchFamily="34" charset="0"/>
              <a:ea typeface="Calibri" panose="020F0502020204030204" pitchFamily="34" charset="0"/>
            </a:endParaRPr>
          </a:p>
          <a:p>
            <a:pPr fontAlgn="auto">
              <a:lnSpc>
                <a:spcPct val="150000"/>
              </a:lnSpc>
            </a:pPr>
            <a:endParaRPr lang="en-US" dirty="0">
              <a:latin typeface="Proxima Nova Rg" panose="02000506030000020004" pitchFamily="2" charset="0"/>
            </a:endParaRPr>
          </a:p>
        </p:txBody>
      </p:sp>
      <p:pic>
        <p:nvPicPr>
          <p:cNvPr id="4" name="Graphic 3" descr="Children outline">
            <a:extLst>
              <a:ext uri="{FF2B5EF4-FFF2-40B4-BE49-F238E27FC236}">
                <a16:creationId xmlns:a16="http://schemas.microsoft.com/office/drawing/2014/main" id="{E823463E-113F-4DAA-8937-B33E7E085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9200" y="3064014"/>
            <a:ext cx="1778479" cy="1778479"/>
          </a:xfrm>
          <a:prstGeom prst="rect">
            <a:avLst/>
          </a:prstGeom>
        </p:spPr>
      </p:pic>
      <p:pic>
        <p:nvPicPr>
          <p:cNvPr id="7" name="Graphic 6" descr="Teacher outline">
            <a:extLst>
              <a:ext uri="{FF2B5EF4-FFF2-40B4-BE49-F238E27FC236}">
                <a16:creationId xmlns:a16="http://schemas.microsoft.com/office/drawing/2014/main" id="{76D7DD59-A40C-4A8D-999A-217046272E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54392" y="2332888"/>
            <a:ext cx="1905000" cy="1905000"/>
          </a:xfrm>
          <a:prstGeom prst="rect">
            <a:avLst/>
          </a:prstGeom>
        </p:spPr>
      </p:pic>
    </p:spTree>
    <p:extLst>
      <p:ext uri="{BB962C8B-B14F-4D97-AF65-F5344CB8AC3E}">
        <p14:creationId xmlns:p14="http://schemas.microsoft.com/office/powerpoint/2010/main" val="53085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9E55-5049-4CA8-BB2E-82F24AA23C92}"/>
              </a:ext>
            </a:extLst>
          </p:cNvPr>
          <p:cNvSpPr>
            <a:spLocks noGrp="1"/>
          </p:cNvSpPr>
          <p:nvPr>
            <p:ph type="title"/>
          </p:nvPr>
        </p:nvSpPr>
        <p:spPr/>
        <p:txBody>
          <a:bodyPr/>
          <a:lstStyle/>
          <a:p>
            <a:r>
              <a:rPr lang="en-US" dirty="0"/>
              <a:t>Committee Overview</a:t>
            </a:r>
          </a:p>
        </p:txBody>
      </p:sp>
      <p:sp>
        <p:nvSpPr>
          <p:cNvPr id="3" name="Text Placeholder 2">
            <a:extLst>
              <a:ext uri="{FF2B5EF4-FFF2-40B4-BE49-F238E27FC236}">
                <a16:creationId xmlns:a16="http://schemas.microsoft.com/office/drawing/2014/main" id="{D26F61A5-03EF-45A3-9220-504F8B23B51F}"/>
              </a:ext>
            </a:extLst>
          </p:cNvPr>
          <p:cNvSpPr>
            <a:spLocks noGrp="1"/>
          </p:cNvSpPr>
          <p:nvPr>
            <p:ph type="body" sz="quarter" idx="10"/>
          </p:nvPr>
        </p:nvSpPr>
        <p:spPr>
          <a:xfrm>
            <a:off x="1600200" y="1143000"/>
            <a:ext cx="6915150" cy="3754874"/>
          </a:xfrm>
        </p:spPr>
        <p:txBody>
          <a:bodyPr/>
          <a:lstStyle/>
          <a:p>
            <a:r>
              <a:rPr lang="en-US" dirty="0"/>
              <a:t>Over 50 citizens were invited to join this committee.</a:t>
            </a:r>
          </a:p>
          <a:p>
            <a:r>
              <a:rPr lang="en-US" dirty="0"/>
              <a:t>Committee Members were nominated to ensure a diverse </a:t>
            </a:r>
            <a:br>
              <a:rPr lang="en-US" dirty="0"/>
            </a:br>
            <a:r>
              <a:rPr lang="en-US" dirty="0"/>
              <a:t>cross-section of the JISD community.</a:t>
            </a:r>
          </a:p>
          <a:p>
            <a:pPr lvl="1"/>
            <a:r>
              <a:rPr lang="en-US" dirty="0"/>
              <a:t>Parents &amp; Non-Parents</a:t>
            </a:r>
          </a:p>
          <a:p>
            <a:pPr lvl="1"/>
            <a:r>
              <a:rPr lang="en-US" dirty="0"/>
              <a:t>Campus &amp; District Staff</a:t>
            </a:r>
          </a:p>
          <a:p>
            <a:pPr lvl="1"/>
            <a:r>
              <a:rPr lang="en-US" dirty="0"/>
              <a:t>Community &amp; Business</a:t>
            </a:r>
          </a:p>
          <a:p>
            <a:pPr lvl="1"/>
            <a:r>
              <a:rPr lang="en-US" dirty="0"/>
              <a:t>Mix of Backgrounds &amp; Geographic Representation </a:t>
            </a:r>
          </a:p>
          <a:p>
            <a:r>
              <a:rPr lang="en-US" dirty="0"/>
              <a:t>Including varying perspectives from the entire community </a:t>
            </a:r>
            <a:br>
              <a:rPr lang="en-US" dirty="0"/>
            </a:br>
            <a:r>
              <a:rPr lang="en-US" dirty="0"/>
              <a:t>is very important to the process.</a:t>
            </a:r>
          </a:p>
          <a:p>
            <a:endParaRPr lang="en-US" dirty="0"/>
          </a:p>
          <a:p>
            <a:endParaRPr lang="en-US" dirty="0"/>
          </a:p>
        </p:txBody>
      </p:sp>
    </p:spTree>
    <p:extLst>
      <p:ext uri="{BB962C8B-B14F-4D97-AF65-F5344CB8AC3E}">
        <p14:creationId xmlns:p14="http://schemas.microsoft.com/office/powerpoint/2010/main" val="27010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E16A-2179-4561-9E9C-F566CE1651D7}"/>
              </a:ext>
            </a:extLst>
          </p:cNvPr>
          <p:cNvSpPr>
            <a:spLocks noGrp="1"/>
          </p:cNvSpPr>
          <p:nvPr>
            <p:ph type="title"/>
          </p:nvPr>
        </p:nvSpPr>
        <p:spPr/>
        <p:txBody>
          <a:bodyPr/>
          <a:lstStyle/>
          <a:p>
            <a:r>
              <a:rPr lang="en-US" dirty="0"/>
              <a:t>Committee Charge</a:t>
            </a:r>
          </a:p>
        </p:txBody>
      </p:sp>
      <p:sp>
        <p:nvSpPr>
          <p:cNvPr id="3" name="Text Placeholder 2">
            <a:extLst>
              <a:ext uri="{FF2B5EF4-FFF2-40B4-BE49-F238E27FC236}">
                <a16:creationId xmlns:a16="http://schemas.microsoft.com/office/drawing/2014/main" id="{A4ADBE53-D1AB-44B2-860F-FC4EA7F53DF2}"/>
              </a:ext>
            </a:extLst>
          </p:cNvPr>
          <p:cNvSpPr>
            <a:spLocks noGrp="1"/>
          </p:cNvSpPr>
          <p:nvPr>
            <p:ph type="body" sz="quarter" idx="10"/>
          </p:nvPr>
        </p:nvSpPr>
        <p:spPr>
          <a:xfrm>
            <a:off x="1600200" y="1143000"/>
            <a:ext cx="6915150" cy="3400931"/>
          </a:xfrm>
        </p:spPr>
        <p:txBody>
          <a:bodyPr/>
          <a:lstStyle/>
          <a:p>
            <a:pPr marL="0" indent="0">
              <a:buNone/>
            </a:pPr>
            <a:r>
              <a:rPr lang="en-US" dirty="0"/>
              <a:t>To help the district plan for the future, the Pre-Bond Committee is charged to: </a:t>
            </a:r>
          </a:p>
          <a:p>
            <a:r>
              <a:rPr lang="en-US" dirty="0"/>
              <a:t>Represent the entire community in the facility planning process </a:t>
            </a:r>
          </a:p>
          <a:p>
            <a:r>
              <a:rPr lang="en-US" dirty="0"/>
              <a:t>Assist the district in assessing and prioritizing the District’s current and long-term facility needs, including, but not limited to: </a:t>
            </a:r>
          </a:p>
          <a:p>
            <a:pPr lvl="1"/>
            <a:r>
              <a:rPr lang="en-US" dirty="0"/>
              <a:t>District growth and capacity</a:t>
            </a:r>
          </a:p>
          <a:p>
            <a:pPr lvl="1"/>
            <a:r>
              <a:rPr lang="en-US" dirty="0"/>
              <a:t>Building age, safety and condition </a:t>
            </a:r>
          </a:p>
          <a:p>
            <a:pPr lvl="1"/>
            <a:r>
              <a:rPr lang="en-US" dirty="0"/>
              <a:t>Facility and program comparability </a:t>
            </a:r>
          </a:p>
          <a:p>
            <a:pPr lvl="1"/>
            <a:r>
              <a:rPr lang="en-US" dirty="0"/>
              <a:t>Evolving educational delivery and programs</a:t>
            </a:r>
          </a:p>
          <a:p>
            <a:endParaRPr lang="en-US" dirty="0"/>
          </a:p>
        </p:txBody>
      </p:sp>
    </p:spTree>
    <p:extLst>
      <p:ext uri="{BB962C8B-B14F-4D97-AF65-F5344CB8AC3E}">
        <p14:creationId xmlns:p14="http://schemas.microsoft.com/office/powerpoint/2010/main" val="56922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5052-5CF1-4D9C-B41E-39A361C60135}"/>
              </a:ext>
            </a:extLst>
          </p:cNvPr>
          <p:cNvSpPr>
            <a:spLocks noGrp="1"/>
          </p:cNvSpPr>
          <p:nvPr>
            <p:ph type="title"/>
          </p:nvPr>
        </p:nvSpPr>
        <p:spPr/>
        <p:txBody>
          <a:bodyPr/>
          <a:lstStyle/>
          <a:p>
            <a:r>
              <a:rPr lang="en-US" dirty="0"/>
              <a:t>Committee Charge</a:t>
            </a:r>
          </a:p>
        </p:txBody>
      </p:sp>
      <p:sp>
        <p:nvSpPr>
          <p:cNvPr id="3" name="Text Placeholder 2">
            <a:extLst>
              <a:ext uri="{FF2B5EF4-FFF2-40B4-BE49-F238E27FC236}">
                <a16:creationId xmlns:a16="http://schemas.microsoft.com/office/drawing/2014/main" id="{C3A4DD12-AFE7-48A7-8778-2925B844CB22}"/>
              </a:ext>
            </a:extLst>
          </p:cNvPr>
          <p:cNvSpPr>
            <a:spLocks noGrp="1"/>
          </p:cNvSpPr>
          <p:nvPr>
            <p:ph type="body" sz="quarter" idx="10"/>
          </p:nvPr>
        </p:nvSpPr>
        <p:spPr/>
        <p:txBody>
          <a:bodyPr/>
          <a:lstStyle/>
          <a:p>
            <a:pPr marL="342900" marR="0" lvl="0" indent="-342900">
              <a:spcBef>
                <a:spcPts val="0"/>
              </a:spcBef>
              <a:spcAft>
                <a:spcPts val="600"/>
              </a:spcAft>
              <a:buFont typeface="Symbol" panose="05050102010706020507" pitchFamily="18" charset="2"/>
              <a:buChar char=""/>
              <a:tabLst>
                <a:tab pos="457200" algn="l"/>
              </a:tabLst>
            </a:pPr>
            <a:r>
              <a:rPr lang="en-US" sz="1800" dirty="0">
                <a:effectLst/>
                <a:ea typeface="Calibri" panose="020F0502020204030204" pitchFamily="34" charset="0"/>
                <a:cs typeface="Arial" panose="020B0604020202020204" pitchFamily="34" charset="0"/>
              </a:rPr>
              <a:t>Consider the </a:t>
            </a:r>
            <a:r>
              <a:rPr lang="en-US" sz="1800" b="1" dirty="0">
                <a:effectLst/>
                <a:ea typeface="Calibri" panose="020F0502020204030204" pitchFamily="34" charset="0"/>
                <a:cs typeface="Arial" panose="020B0604020202020204" pitchFamily="34" charset="0"/>
              </a:rPr>
              <a:t>educational needs of all students </a:t>
            </a:r>
            <a:r>
              <a:rPr lang="en-US" sz="1800" dirty="0">
                <a:effectLst/>
                <a:ea typeface="Calibri" panose="020F0502020204030204" pitchFamily="34" charset="0"/>
                <a:cs typeface="Arial" panose="020B0604020202020204" pitchFamily="34" charset="0"/>
              </a:rPr>
              <a:t>and align recommendations with the district’s mission, vision and goals </a:t>
            </a:r>
          </a:p>
          <a:p>
            <a:pPr marL="342900" marR="0" lvl="0" indent="-342900">
              <a:spcBef>
                <a:spcPts val="0"/>
              </a:spcBef>
              <a:spcAft>
                <a:spcPts val="600"/>
              </a:spcAft>
              <a:buFont typeface="Symbol" panose="05050102010706020507" pitchFamily="18" charset="2"/>
              <a:buChar char=""/>
              <a:tabLst>
                <a:tab pos="457200" algn="l"/>
              </a:tabLst>
            </a:pPr>
            <a:endParaRPr lang="en-US" sz="1800" dirty="0">
              <a:effectLst/>
              <a:ea typeface="Calibri" panose="020F0502020204030204" pitchFamily="34" charset="0"/>
              <a:cs typeface="Arial" panose="020B0604020202020204" pitchFamily="34" charset="0"/>
            </a:endParaRPr>
          </a:p>
          <a:p>
            <a:pPr marL="342900" marR="0" lvl="0" indent="-342900">
              <a:spcBef>
                <a:spcPts val="0"/>
              </a:spcBef>
              <a:spcAft>
                <a:spcPts val="600"/>
              </a:spcAft>
              <a:buFont typeface="Symbol" panose="05050102010706020507" pitchFamily="18" charset="2"/>
              <a:buChar char=""/>
              <a:tabLst>
                <a:tab pos="457200" algn="l"/>
              </a:tabLst>
            </a:pPr>
            <a:r>
              <a:rPr lang="en-US" sz="1800" dirty="0">
                <a:effectLst/>
                <a:ea typeface="Calibri" panose="020F0502020204030204" pitchFamily="34" charset="0"/>
                <a:cs typeface="Arial" panose="020B0604020202020204" pitchFamily="34" charset="0"/>
              </a:rPr>
              <a:t>Consider the district’s current financial position and funding methods to develop a recommendation that is </a:t>
            </a:r>
            <a:r>
              <a:rPr lang="en-US" sz="1800" b="1" dirty="0">
                <a:effectLst/>
                <a:ea typeface="Calibri" panose="020F0502020204030204" pitchFamily="34" charset="0"/>
                <a:cs typeface="Arial" panose="020B0604020202020204" pitchFamily="34" charset="0"/>
              </a:rPr>
              <a:t>fiscally sound</a:t>
            </a:r>
          </a:p>
          <a:p>
            <a:pPr marL="342900" marR="0" lvl="0" indent="-342900">
              <a:spcBef>
                <a:spcPts val="0"/>
              </a:spcBef>
              <a:spcAft>
                <a:spcPts val="600"/>
              </a:spcAft>
              <a:buFont typeface="Symbol" panose="05050102010706020507" pitchFamily="18" charset="2"/>
              <a:buChar char=""/>
              <a:tabLst>
                <a:tab pos="457200" algn="l"/>
              </a:tabLst>
            </a:pPr>
            <a:endParaRPr lang="en-US" sz="1800" dirty="0">
              <a:effectLst/>
              <a:ea typeface="Calibri" panose="020F0502020204030204" pitchFamily="34" charset="0"/>
              <a:cs typeface="Arial" panose="020B0604020202020204" pitchFamily="34" charset="0"/>
            </a:endParaRPr>
          </a:p>
          <a:p>
            <a:pPr marL="342900" marR="0" lvl="0" indent="-342900">
              <a:spcBef>
                <a:spcPts val="0"/>
              </a:spcBef>
              <a:spcAft>
                <a:spcPts val="600"/>
              </a:spcAft>
              <a:buFont typeface="Symbol" panose="05050102010706020507" pitchFamily="18" charset="2"/>
              <a:buChar char=""/>
              <a:tabLst>
                <a:tab pos="457200" algn="l"/>
              </a:tabLst>
            </a:pPr>
            <a:r>
              <a:rPr lang="en-US" sz="1800" dirty="0">
                <a:effectLst/>
                <a:ea typeface="Calibri" panose="020F0502020204030204" pitchFamily="34" charset="0"/>
                <a:cs typeface="Arial" panose="020B0604020202020204" pitchFamily="34" charset="0"/>
              </a:rPr>
              <a:t>Report their findings to the Jarrell ISD Board of Trustees that will include </a:t>
            </a:r>
            <a:r>
              <a:rPr lang="en-US" sz="1800" b="1" dirty="0">
                <a:effectLst/>
                <a:ea typeface="Calibri" panose="020F0502020204030204" pitchFamily="34" charset="0"/>
                <a:cs typeface="Arial" panose="020B0604020202020204" pitchFamily="34" charset="0"/>
              </a:rPr>
              <a:t>recommendations on how to proceed with the call of a bond election. </a:t>
            </a:r>
            <a:endParaRPr lang="en-US" sz="1800" dirty="0">
              <a:effectLst/>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8897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BC4EFE-EB0F-463F-BFB8-E7494AADED6E}"/>
              </a:ext>
            </a:extLst>
          </p:cNvPr>
          <p:cNvSpPr/>
          <p:nvPr/>
        </p:nvSpPr>
        <p:spPr>
          <a:xfrm>
            <a:off x="0" y="0"/>
            <a:ext cx="141505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D2198-B3D0-4DDD-A26A-80BE5496AF2B}"/>
              </a:ext>
            </a:extLst>
          </p:cNvPr>
          <p:cNvSpPr>
            <a:spLocks noGrp="1"/>
          </p:cNvSpPr>
          <p:nvPr>
            <p:ph type="title"/>
          </p:nvPr>
        </p:nvSpPr>
        <p:spPr>
          <a:xfrm>
            <a:off x="933831" y="363289"/>
            <a:ext cx="6915150" cy="431978"/>
          </a:xfrm>
        </p:spPr>
        <p:txBody>
          <a:bodyPr/>
          <a:lstStyle/>
          <a:p>
            <a:pPr algn="ctr"/>
            <a:r>
              <a:rPr lang="en-US" dirty="0">
                <a:solidFill>
                  <a:srgbClr val="1F3D7A"/>
                </a:solidFill>
              </a:rPr>
              <a:t>Overview of Process</a:t>
            </a:r>
          </a:p>
        </p:txBody>
      </p:sp>
      <p:sp>
        <p:nvSpPr>
          <p:cNvPr id="5" name="Google Shape;386;p56">
            <a:extLst>
              <a:ext uri="{FF2B5EF4-FFF2-40B4-BE49-F238E27FC236}">
                <a16:creationId xmlns:a16="http://schemas.microsoft.com/office/drawing/2014/main" id="{26B453B8-6BDE-4F79-BC43-84D244DE6ED5}"/>
              </a:ext>
            </a:extLst>
          </p:cNvPr>
          <p:cNvSpPr txBox="1"/>
          <p:nvPr/>
        </p:nvSpPr>
        <p:spPr>
          <a:xfrm>
            <a:off x="97455" y="1247822"/>
            <a:ext cx="198542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Assess Needs </a:t>
            </a:r>
            <a:endParaRPr sz="1600" dirty="0">
              <a:latin typeface="Proxima Nova Light" panose="02000506030000020004" pitchFamily="2" charset="0"/>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at Existing </a:t>
            </a:r>
            <a:endParaRPr sz="1600" dirty="0">
              <a:latin typeface="Proxima Nova Light" panose="02000506030000020004" pitchFamily="2" charset="0"/>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Facilities </a:t>
            </a:r>
            <a:endParaRPr sz="1600" dirty="0">
              <a:latin typeface="Proxima Nova Light" panose="02000506030000020004" pitchFamily="2" charset="0"/>
            </a:endParaRPr>
          </a:p>
          <a:p>
            <a:pPr marL="0" marR="0" lvl="0" indent="0" algn="ctr" rtl="0">
              <a:lnSpc>
                <a:spcPct val="112000"/>
              </a:lnSpc>
              <a:spcBef>
                <a:spcPts val="0"/>
              </a:spcBef>
              <a:spcAft>
                <a:spcPts val="0"/>
              </a:spcAft>
              <a:buNone/>
            </a:pPr>
            <a:endParaRPr sz="18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Identify deficiencies </a:t>
            </a:r>
            <a:endParaRPr sz="1400" dirty="0">
              <a:latin typeface="Proxima Nova Light" panose="02000506030000020004" pitchFamily="2" charset="0"/>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and inequities </a:t>
            </a:r>
            <a:endParaRPr sz="1400" dirty="0">
              <a:latin typeface="Proxima Nova Light" panose="02000506030000020004" pitchFamily="2" charset="0"/>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at existing </a:t>
            </a:r>
            <a:endParaRPr sz="1400" dirty="0">
              <a:latin typeface="Proxima Nova Light" panose="02000506030000020004" pitchFamily="2" charset="0"/>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campuses </a:t>
            </a:r>
            <a:endParaRPr sz="1400" dirty="0">
              <a:latin typeface="Proxima Nova Light" panose="02000506030000020004" pitchFamily="2" charset="0"/>
            </a:endParaRPr>
          </a:p>
        </p:txBody>
      </p:sp>
      <p:sp>
        <p:nvSpPr>
          <p:cNvPr id="6" name="Google Shape;387;p56">
            <a:extLst>
              <a:ext uri="{FF2B5EF4-FFF2-40B4-BE49-F238E27FC236}">
                <a16:creationId xmlns:a16="http://schemas.microsoft.com/office/drawing/2014/main" id="{EEDB3FD4-7C78-47FF-B811-CF286E2771B6}"/>
              </a:ext>
            </a:extLst>
          </p:cNvPr>
          <p:cNvSpPr txBox="1"/>
          <p:nvPr/>
        </p:nvSpPr>
        <p:spPr>
          <a:xfrm>
            <a:off x="7115615" y="1229816"/>
            <a:ext cx="1962087" cy="3023195"/>
          </a:xfrm>
          <a:prstGeom prst="rect">
            <a:avLst/>
          </a:prstGeom>
          <a:solidFill>
            <a:srgbClr val="BFBFBF"/>
          </a:solidFill>
          <a:ln w="2857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Convene </a:t>
            </a:r>
            <a:endParaRPr sz="1600" dirty="0">
              <a:latin typeface="Proxima Nova Light" panose="02000506030000020004" pitchFamily="2" charset="0"/>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Committee</a:t>
            </a:r>
          </a:p>
          <a:p>
            <a:pPr marL="0" marR="0" lvl="0" indent="0" algn="ctr" rtl="0">
              <a:lnSpc>
                <a:spcPct val="112000"/>
              </a:lnSpc>
              <a:spcBef>
                <a:spcPts val="0"/>
              </a:spcBef>
              <a:spcAft>
                <a:spcPts val="0"/>
              </a:spcAft>
              <a:buNone/>
            </a:pPr>
            <a:endParaRPr sz="18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Create invaluable community input in the decision-making and recommend final plan to </a:t>
            </a:r>
            <a:r>
              <a:rPr lang="en-US" sz="1400" dirty="0" err="1">
                <a:solidFill>
                  <a:schemeClr val="dk1"/>
                </a:solidFill>
                <a:latin typeface="Proxima Nova Light" panose="02000506030000020004" pitchFamily="2" charset="0"/>
                <a:ea typeface="Arial"/>
                <a:cs typeface="Arial"/>
                <a:sym typeface="Arial"/>
              </a:rPr>
              <a:t>BoT</a:t>
            </a:r>
            <a:endParaRPr lang="en-US" sz="1400" dirty="0">
              <a:solidFill>
                <a:schemeClr val="dk1"/>
              </a:solidFill>
              <a:latin typeface="Proxima Nova Light" panose="02000506030000020004" pitchFamily="2" charset="0"/>
              <a:ea typeface="Arial"/>
              <a:cs typeface="Arial"/>
              <a:sym typeface="Arial"/>
            </a:endParaRPr>
          </a:p>
        </p:txBody>
      </p:sp>
      <p:sp>
        <p:nvSpPr>
          <p:cNvPr id="7" name="Google Shape;388;p56">
            <a:extLst>
              <a:ext uri="{FF2B5EF4-FFF2-40B4-BE49-F238E27FC236}">
                <a16:creationId xmlns:a16="http://schemas.microsoft.com/office/drawing/2014/main" id="{34D09C50-A6BC-4645-AEB8-F0E81FA558DA}"/>
              </a:ext>
            </a:extLst>
          </p:cNvPr>
          <p:cNvSpPr txBox="1"/>
          <p:nvPr/>
        </p:nvSpPr>
        <p:spPr>
          <a:xfrm>
            <a:off x="4738810" y="1247822"/>
            <a:ext cx="196868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Study Demographics,  Enrollment, &amp; Visioning</a:t>
            </a:r>
          </a:p>
          <a:p>
            <a:pPr marL="0" marR="0" lvl="0" indent="0" algn="ctr" rtl="0">
              <a:lnSpc>
                <a:spcPct val="112000"/>
              </a:lnSpc>
              <a:spcBef>
                <a:spcPts val="0"/>
              </a:spcBef>
              <a:spcAft>
                <a:spcPts val="0"/>
              </a:spcAft>
              <a:buNone/>
            </a:pPr>
            <a:endParaRPr sz="18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Determine areas of overcapacity and needs for future growth </a:t>
            </a:r>
            <a:endParaRPr sz="1400" dirty="0">
              <a:latin typeface="Proxima Nova Light" panose="02000506030000020004" pitchFamily="2" charset="0"/>
            </a:endParaRPr>
          </a:p>
        </p:txBody>
      </p:sp>
      <p:sp>
        <p:nvSpPr>
          <p:cNvPr id="8" name="Google Shape;389;p56">
            <a:extLst>
              <a:ext uri="{FF2B5EF4-FFF2-40B4-BE49-F238E27FC236}">
                <a16:creationId xmlns:a16="http://schemas.microsoft.com/office/drawing/2014/main" id="{C9B4E885-1A16-428B-91AD-A1597DB5BAE0}"/>
              </a:ext>
            </a:extLst>
          </p:cNvPr>
          <p:cNvSpPr txBox="1"/>
          <p:nvPr/>
        </p:nvSpPr>
        <p:spPr>
          <a:xfrm>
            <a:off x="2422717" y="1229816"/>
            <a:ext cx="1968689" cy="3023195"/>
          </a:xfrm>
          <a:prstGeom prst="rect">
            <a:avLst/>
          </a:prstGeom>
          <a:noFill/>
          <a:ln w="2857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endParaRPr sz="2000" dirty="0">
              <a:solidFill>
                <a:schemeClr val="dk1"/>
              </a:solidFill>
              <a:latin typeface="Proxima Nova Light" panose="02000506030000020004" pitchFamily="2" charset="0"/>
              <a:ea typeface="Helvetica Neue Light"/>
              <a:cs typeface="Helvetica Neue Light"/>
              <a:sym typeface="Helvetica Neue Light"/>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Review </a:t>
            </a:r>
            <a:endParaRPr sz="1600" dirty="0">
              <a:latin typeface="Proxima Nova Light" panose="02000506030000020004" pitchFamily="2" charset="0"/>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Financial </a:t>
            </a:r>
            <a:endParaRPr sz="1600" dirty="0">
              <a:latin typeface="Proxima Nova Light" panose="02000506030000020004" pitchFamily="2" charset="0"/>
            </a:endParaRPr>
          </a:p>
          <a:p>
            <a:pPr marL="0" marR="0" lvl="0" indent="0" algn="ctr" rtl="0">
              <a:lnSpc>
                <a:spcPct val="112000"/>
              </a:lnSpc>
              <a:spcBef>
                <a:spcPts val="0"/>
              </a:spcBef>
              <a:spcAft>
                <a:spcPts val="0"/>
              </a:spcAft>
              <a:buNone/>
            </a:pPr>
            <a:r>
              <a:rPr lang="en-US" sz="1600" dirty="0">
                <a:solidFill>
                  <a:schemeClr val="dk1"/>
                </a:solidFill>
                <a:latin typeface="Proxima Nova Light" panose="02000506030000020004" pitchFamily="2" charset="0"/>
                <a:ea typeface="Arial"/>
                <a:cs typeface="Arial"/>
                <a:sym typeface="Arial"/>
              </a:rPr>
              <a:t>Data</a:t>
            </a:r>
            <a:endParaRPr sz="1600" dirty="0">
              <a:latin typeface="Proxima Nova Light" panose="02000506030000020004" pitchFamily="2" charset="0"/>
            </a:endParaRPr>
          </a:p>
          <a:p>
            <a:pPr marL="0" marR="0" lvl="0" indent="0" algn="ctr" rtl="0">
              <a:lnSpc>
                <a:spcPct val="112000"/>
              </a:lnSpc>
              <a:spcBef>
                <a:spcPts val="0"/>
              </a:spcBef>
              <a:spcAft>
                <a:spcPts val="0"/>
              </a:spcAft>
              <a:buNone/>
            </a:pPr>
            <a:endParaRPr sz="1800" dirty="0">
              <a:solidFill>
                <a:schemeClr val="dk1"/>
              </a:solidFill>
              <a:latin typeface="Proxima Nova Light" panose="02000506030000020004" pitchFamily="2" charset="0"/>
              <a:ea typeface="Arial"/>
              <a:cs typeface="Arial"/>
              <a:sym typeface="Arial"/>
            </a:endParaRPr>
          </a:p>
          <a:p>
            <a:pPr marL="0" marR="0" lvl="0" indent="0" algn="ctr" rtl="0">
              <a:lnSpc>
                <a:spcPct val="112000"/>
              </a:lnSpc>
              <a:spcBef>
                <a:spcPts val="0"/>
              </a:spcBef>
              <a:spcAft>
                <a:spcPts val="0"/>
              </a:spcAft>
              <a:buNone/>
            </a:pPr>
            <a:r>
              <a:rPr lang="en-US" sz="1400" dirty="0">
                <a:solidFill>
                  <a:schemeClr val="dk1"/>
                </a:solidFill>
                <a:latin typeface="Proxima Nova Light" panose="02000506030000020004" pitchFamily="2" charset="0"/>
                <a:ea typeface="Arial"/>
                <a:cs typeface="Arial"/>
                <a:sym typeface="Arial"/>
              </a:rPr>
              <a:t>Understand the financial capacity and implications</a:t>
            </a:r>
            <a:endParaRPr sz="1400" dirty="0">
              <a:latin typeface="Proxima Nova Light" panose="02000506030000020004" pitchFamily="2" charset="0"/>
            </a:endParaRPr>
          </a:p>
        </p:txBody>
      </p:sp>
      <p:sp>
        <p:nvSpPr>
          <p:cNvPr id="9" name="Google Shape;390;p56">
            <a:extLst>
              <a:ext uri="{FF2B5EF4-FFF2-40B4-BE49-F238E27FC236}">
                <a16:creationId xmlns:a16="http://schemas.microsoft.com/office/drawing/2014/main" id="{F53AA3B0-E19C-4BCD-B209-D082298A313E}"/>
              </a:ext>
            </a:extLst>
          </p:cNvPr>
          <p:cNvSpPr/>
          <p:nvPr/>
        </p:nvSpPr>
        <p:spPr>
          <a:xfrm>
            <a:off x="2111735" y="2574924"/>
            <a:ext cx="263426" cy="287079"/>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10" name="Google Shape;391;p56">
            <a:extLst>
              <a:ext uri="{FF2B5EF4-FFF2-40B4-BE49-F238E27FC236}">
                <a16:creationId xmlns:a16="http://schemas.microsoft.com/office/drawing/2014/main" id="{DF22BB35-9562-41AF-839A-8BF4E11E0579}"/>
              </a:ext>
            </a:extLst>
          </p:cNvPr>
          <p:cNvSpPr/>
          <p:nvPr/>
        </p:nvSpPr>
        <p:spPr>
          <a:xfrm>
            <a:off x="4436601" y="2521778"/>
            <a:ext cx="263400" cy="287100"/>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11" name="Google Shape;392;p56">
            <a:extLst>
              <a:ext uri="{FF2B5EF4-FFF2-40B4-BE49-F238E27FC236}">
                <a16:creationId xmlns:a16="http://schemas.microsoft.com/office/drawing/2014/main" id="{69AB059E-F686-4F26-8987-DC94D9968B6D}"/>
              </a:ext>
            </a:extLst>
          </p:cNvPr>
          <p:cNvSpPr/>
          <p:nvPr/>
        </p:nvSpPr>
        <p:spPr>
          <a:xfrm>
            <a:off x="6796693" y="2540436"/>
            <a:ext cx="263400" cy="287100"/>
          </a:xfrm>
          <a:prstGeom prst="rightArrow">
            <a:avLst>
              <a:gd name="adj1" fmla="val 50000"/>
              <a:gd name="adj2" fmla="val 50000"/>
            </a:avLst>
          </a:prstGeom>
          <a:solidFill>
            <a:srgbClr val="1111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Light"/>
              <a:ea typeface="Helvetica Neue Light"/>
              <a:cs typeface="Helvetica Neue Light"/>
              <a:sym typeface="Helvetica Neue Light"/>
            </a:endParaRPr>
          </a:p>
        </p:txBody>
      </p:sp>
      <p:sp>
        <p:nvSpPr>
          <p:cNvPr id="12" name="Google Shape;394;p56">
            <a:extLst>
              <a:ext uri="{FF2B5EF4-FFF2-40B4-BE49-F238E27FC236}">
                <a16:creationId xmlns:a16="http://schemas.microsoft.com/office/drawing/2014/main" id="{556DF8C3-835F-4D9E-A32E-2C351A74CE42}"/>
              </a:ext>
            </a:extLst>
          </p:cNvPr>
          <p:cNvSpPr/>
          <p:nvPr/>
        </p:nvSpPr>
        <p:spPr>
          <a:xfrm>
            <a:off x="174774" y="1293594"/>
            <a:ext cx="188043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ASSESS</a:t>
            </a:r>
            <a:endParaRPr b="1" dirty="0">
              <a:solidFill>
                <a:srgbClr val="11113C"/>
              </a:solidFill>
              <a:latin typeface="Arial"/>
              <a:ea typeface="Arial"/>
              <a:cs typeface="Arial"/>
              <a:sym typeface="Arial"/>
            </a:endParaRPr>
          </a:p>
        </p:txBody>
      </p:sp>
      <p:sp>
        <p:nvSpPr>
          <p:cNvPr id="13" name="Google Shape;395;p56">
            <a:extLst>
              <a:ext uri="{FF2B5EF4-FFF2-40B4-BE49-F238E27FC236}">
                <a16:creationId xmlns:a16="http://schemas.microsoft.com/office/drawing/2014/main" id="{8BA39C9E-A477-4DF1-B775-098172F0C1A3}"/>
              </a:ext>
            </a:extLst>
          </p:cNvPr>
          <p:cNvSpPr/>
          <p:nvPr/>
        </p:nvSpPr>
        <p:spPr>
          <a:xfrm>
            <a:off x="2607861" y="1293594"/>
            <a:ext cx="15984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REVIEW</a:t>
            </a:r>
            <a:endParaRPr dirty="0">
              <a:solidFill>
                <a:srgbClr val="11113C"/>
              </a:solidFill>
            </a:endParaRPr>
          </a:p>
        </p:txBody>
      </p:sp>
      <p:sp>
        <p:nvSpPr>
          <p:cNvPr id="14" name="Google Shape;396;p56">
            <a:extLst>
              <a:ext uri="{FF2B5EF4-FFF2-40B4-BE49-F238E27FC236}">
                <a16:creationId xmlns:a16="http://schemas.microsoft.com/office/drawing/2014/main" id="{49072AAD-990A-4B4E-B19D-5C4776433ACB}"/>
              </a:ext>
            </a:extLst>
          </p:cNvPr>
          <p:cNvSpPr/>
          <p:nvPr/>
        </p:nvSpPr>
        <p:spPr>
          <a:xfrm>
            <a:off x="5029200" y="1276350"/>
            <a:ext cx="14013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STUDY</a:t>
            </a:r>
            <a:endParaRPr dirty="0">
              <a:solidFill>
                <a:srgbClr val="11113C"/>
              </a:solidFill>
            </a:endParaRPr>
          </a:p>
        </p:txBody>
      </p:sp>
      <p:sp>
        <p:nvSpPr>
          <p:cNvPr id="15" name="Google Shape;397;p56">
            <a:extLst>
              <a:ext uri="{FF2B5EF4-FFF2-40B4-BE49-F238E27FC236}">
                <a16:creationId xmlns:a16="http://schemas.microsoft.com/office/drawing/2014/main" id="{40306FCA-D9E3-4442-84B6-A93E35117E81}"/>
              </a:ext>
            </a:extLst>
          </p:cNvPr>
          <p:cNvSpPr/>
          <p:nvPr/>
        </p:nvSpPr>
        <p:spPr>
          <a:xfrm>
            <a:off x="7129755" y="1247822"/>
            <a:ext cx="19593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11113C"/>
                </a:solidFill>
                <a:latin typeface="Arial"/>
                <a:ea typeface="Arial"/>
                <a:cs typeface="Arial"/>
                <a:sym typeface="Arial"/>
              </a:rPr>
              <a:t>CONVENE</a:t>
            </a:r>
            <a:endParaRPr dirty="0">
              <a:solidFill>
                <a:srgbClr val="11113C"/>
              </a:solidFill>
            </a:endParaRPr>
          </a:p>
        </p:txBody>
      </p:sp>
      <p:sp>
        <p:nvSpPr>
          <p:cNvPr id="16" name="Google Shape;398;p56">
            <a:extLst>
              <a:ext uri="{FF2B5EF4-FFF2-40B4-BE49-F238E27FC236}">
                <a16:creationId xmlns:a16="http://schemas.microsoft.com/office/drawing/2014/main" id="{18929670-3273-4175-BC4A-E893D99200BA}"/>
              </a:ext>
            </a:extLst>
          </p:cNvPr>
          <p:cNvSpPr/>
          <p:nvPr/>
        </p:nvSpPr>
        <p:spPr>
          <a:xfrm rot="-5400000">
            <a:off x="3214817" y="1600534"/>
            <a:ext cx="415669" cy="5976303"/>
          </a:xfrm>
          <a:prstGeom prst="leftBrace">
            <a:avLst>
              <a:gd name="adj1" fmla="val 109594"/>
              <a:gd name="adj2" fmla="val 49685"/>
            </a:avLst>
          </a:prstGeom>
          <a:no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31527"/>
              </a:solidFill>
              <a:latin typeface="Arial"/>
              <a:ea typeface="Arial"/>
              <a:cs typeface="Arial"/>
              <a:sym typeface="Arial"/>
            </a:endParaRPr>
          </a:p>
        </p:txBody>
      </p:sp>
      <p:sp>
        <p:nvSpPr>
          <p:cNvPr id="17" name="Google Shape;399;p56">
            <a:extLst>
              <a:ext uri="{FF2B5EF4-FFF2-40B4-BE49-F238E27FC236}">
                <a16:creationId xmlns:a16="http://schemas.microsoft.com/office/drawing/2014/main" id="{3BF3F827-9C6F-400D-ADC3-C83955D6F95D}"/>
              </a:ext>
            </a:extLst>
          </p:cNvPr>
          <p:cNvSpPr/>
          <p:nvPr/>
        </p:nvSpPr>
        <p:spPr>
          <a:xfrm>
            <a:off x="3529970" y="4641334"/>
            <a:ext cx="4526348" cy="4156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a:latin typeface="Proxima Nova Light" panose="02000506030000020004" pitchFamily="2" charset="0"/>
                <a:ea typeface="Arial"/>
                <a:cs typeface="Arial"/>
                <a:sym typeface="Arial"/>
              </a:rPr>
              <a:t>Ongoing Responsibilities of JISD + included input from first two committees.</a:t>
            </a:r>
            <a:endParaRPr sz="1400" dirty="0">
              <a:latin typeface="Proxima Nova Light" panose="02000506030000020004" pitchFamily="2" charset="0"/>
            </a:endParaRPr>
          </a:p>
        </p:txBody>
      </p:sp>
      <p:grpSp>
        <p:nvGrpSpPr>
          <p:cNvPr id="18" name="Group 17">
            <a:extLst>
              <a:ext uri="{FF2B5EF4-FFF2-40B4-BE49-F238E27FC236}">
                <a16:creationId xmlns:a16="http://schemas.microsoft.com/office/drawing/2014/main" id="{D4C5173D-4DA0-4FA6-8456-1816DF9F3FAD}"/>
              </a:ext>
            </a:extLst>
          </p:cNvPr>
          <p:cNvGrpSpPr/>
          <p:nvPr/>
        </p:nvGrpSpPr>
        <p:grpSpPr>
          <a:xfrm rot="1476398">
            <a:off x="6387656" y="485417"/>
            <a:ext cx="1643865" cy="1114035"/>
            <a:chOff x="10059884" y="717264"/>
            <a:chExt cx="1643865" cy="1114035"/>
          </a:xfrm>
        </p:grpSpPr>
        <p:sp>
          <p:nvSpPr>
            <p:cNvPr id="19" name="Star: 5 Points 18">
              <a:extLst>
                <a:ext uri="{FF2B5EF4-FFF2-40B4-BE49-F238E27FC236}">
                  <a16:creationId xmlns:a16="http://schemas.microsoft.com/office/drawing/2014/main" id="{AA975E92-F474-4C80-8B52-F9590F432930}"/>
                </a:ext>
              </a:extLst>
            </p:cNvPr>
            <p:cNvSpPr/>
            <p:nvPr/>
          </p:nvSpPr>
          <p:spPr>
            <a:xfrm>
              <a:off x="10320708" y="717264"/>
              <a:ext cx="1122216" cy="1114035"/>
            </a:xfrm>
            <a:prstGeom prst="star5">
              <a:avLst/>
            </a:prstGeom>
            <a:solidFill>
              <a:srgbClr val="1F3D7A"/>
            </a:solidFill>
            <a:ln>
              <a:solidFill>
                <a:srgbClr val="1F3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63686DE-34A1-4D59-A416-B54B54D790A6}"/>
                </a:ext>
              </a:extLst>
            </p:cNvPr>
            <p:cNvSpPr txBox="1"/>
            <p:nvPr/>
          </p:nvSpPr>
          <p:spPr>
            <a:xfrm>
              <a:off x="10059884" y="1131947"/>
              <a:ext cx="1643865" cy="430887"/>
            </a:xfrm>
            <a:prstGeom prst="rect">
              <a:avLst/>
            </a:prstGeom>
            <a:noFill/>
          </p:spPr>
          <p:txBody>
            <a:bodyPr wrap="square" rtlCol="0">
              <a:spAutoFit/>
            </a:bodyPr>
            <a:lstStyle/>
            <a:p>
              <a:pPr algn="ctr"/>
              <a:r>
                <a:rPr lang="en-US" sz="1100" dirty="0">
                  <a:solidFill>
                    <a:schemeClr val="bg1"/>
                  </a:solidFill>
                  <a:latin typeface="Proxima Nova Light" panose="02000506030000020004" pitchFamily="2" charset="0"/>
                </a:rPr>
                <a:t>YOU ARE </a:t>
              </a:r>
            </a:p>
            <a:p>
              <a:pPr algn="ctr"/>
              <a:r>
                <a:rPr lang="en-US" sz="1100" dirty="0">
                  <a:solidFill>
                    <a:schemeClr val="bg1"/>
                  </a:solidFill>
                  <a:latin typeface="Proxima Nova Light" panose="02000506030000020004" pitchFamily="2" charset="0"/>
                </a:rPr>
                <a:t>HERE</a:t>
              </a:r>
            </a:p>
          </p:txBody>
        </p:sp>
      </p:grpSp>
    </p:spTree>
    <p:extLst>
      <p:ext uri="{BB962C8B-B14F-4D97-AF65-F5344CB8AC3E}">
        <p14:creationId xmlns:p14="http://schemas.microsoft.com/office/powerpoint/2010/main" val="213183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333333"/>
      </a:dk1>
      <a:lt1>
        <a:srgbClr val="FFFFFF"/>
      </a:lt1>
      <a:dk2>
        <a:srgbClr val="BFBFBF"/>
      </a:dk2>
      <a:lt2>
        <a:srgbClr val="E7E6E6"/>
      </a:lt2>
      <a:accent1>
        <a:srgbClr val="D02A00"/>
      </a:accent1>
      <a:accent2>
        <a:srgbClr val="0C0C0C"/>
      </a:accent2>
      <a:accent3>
        <a:srgbClr val="262626"/>
      </a:accent3>
      <a:accent4>
        <a:srgbClr val="3F3F3F"/>
      </a:accent4>
      <a:accent5>
        <a:srgbClr val="595959"/>
      </a:accent5>
      <a:accent6>
        <a:srgbClr val="7F7F7F"/>
      </a:accent6>
      <a:hlink>
        <a:srgbClr val="D02A2F"/>
      </a:hlink>
      <a:folHlink>
        <a:srgbClr val="BFBFB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NEW" id="{1F2AA105-3658-A942-ADEE-B19CF4BC3B01}" vid="{A2812BD2-8615-9846-942D-736D8DEF02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6512</TotalTime>
  <Words>1825</Words>
  <Application>Microsoft Office PowerPoint</Application>
  <PresentationFormat>On-screen Show (16:9)</PresentationFormat>
  <Paragraphs>791</Paragraphs>
  <Slides>33</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Proxima Nova Light</vt:lpstr>
      <vt:lpstr>Proxima Nova Lt</vt:lpstr>
      <vt:lpstr>Symbol</vt:lpstr>
      <vt:lpstr>Calibri</vt:lpstr>
      <vt:lpstr>Avenir 45 Book</vt:lpstr>
      <vt:lpstr>Proxima Nova Rg</vt:lpstr>
      <vt:lpstr>Arial</vt:lpstr>
      <vt:lpstr>Proxima Nova Semibold</vt:lpstr>
      <vt:lpstr>GT Walsheim Bold</vt:lpstr>
      <vt:lpstr>Helvetica Neue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Committee Overview</vt:lpstr>
      <vt:lpstr>Committee Charge</vt:lpstr>
      <vt:lpstr>Committee Charge</vt:lpstr>
      <vt:lpstr>Overview of Process</vt:lpstr>
      <vt:lpstr>Overview of Process</vt:lpstr>
      <vt:lpstr>Overview of Process</vt:lpstr>
      <vt:lpstr>Overview of Process</vt:lpstr>
      <vt:lpstr>Schedule</vt:lpstr>
      <vt:lpstr>Committee Guidelines</vt:lpstr>
      <vt:lpstr>Meeting Norms</vt:lpstr>
      <vt:lpstr>Example from 2021 Facilities Planning Committee</vt:lpstr>
      <vt:lpstr>PowerPoint Presentation</vt:lpstr>
      <vt:lpstr>PowerPoint Presentation</vt:lpstr>
      <vt:lpstr>PowerPoint Presentation</vt:lpstr>
      <vt:lpstr>PowerPoint Presentation</vt:lpstr>
      <vt:lpstr>PowerPoint Presentation</vt:lpstr>
      <vt:lpstr>District Housing Overview</vt:lpstr>
      <vt:lpstr>Ten Year Forecast by Grade Level</vt:lpstr>
      <vt:lpstr>Ten Year Forecast by Campus</vt:lpstr>
      <vt:lpstr>Key Takeaways </vt:lpstr>
      <vt:lpstr>PowerPoint Presentation</vt:lpstr>
      <vt:lpstr>Long Range Planning Committee</vt:lpstr>
      <vt:lpstr>Facilities Planning Committee</vt:lpstr>
      <vt:lpstr>Facilities Planning Committee</vt:lpstr>
      <vt:lpstr>PowerPoint Presentation</vt:lpstr>
      <vt:lpstr>At your table, discuss:</vt:lpstr>
      <vt:lpstr>Looking ahead…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Slattery</dc:creator>
  <cp:lastModifiedBy>Bonnie Slattery</cp:lastModifiedBy>
  <cp:revision>3</cp:revision>
  <cp:lastPrinted>2022-08-08T12:51:57Z</cp:lastPrinted>
  <dcterms:created xsi:type="dcterms:W3CDTF">2022-05-04T17:09:38Z</dcterms:created>
  <dcterms:modified xsi:type="dcterms:W3CDTF">2022-10-12T19:57:07Z</dcterms:modified>
</cp:coreProperties>
</file>